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  <p:sldMasterId id="2147483657" r:id="rId9"/>
  </p:sldMasterIdLst>
  <p:notesMasterIdLst>
    <p:notesMasterId r:id="rId21"/>
  </p:notesMasterIdLst>
  <p:sldIdLst>
    <p:sldId id="256" r:id="rId10"/>
    <p:sldId id="257" r:id="rId11"/>
    <p:sldId id="258" r:id="rId12"/>
    <p:sldId id="259" r:id="rId13"/>
    <p:sldId id="260" r:id="rId14"/>
    <p:sldId id="265" r:id="rId15"/>
    <p:sldId id="261" r:id="rId16"/>
    <p:sldId id="262" r:id="rId17"/>
    <p:sldId id="263" r:id="rId18"/>
    <p:sldId id="264" r:id="rId19"/>
    <p:sldId id="266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67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viewProps" Target="view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A52324-28DB-4E61-AE75-E6BAB19A7AD8}" type="datetimeFigureOut">
              <a:rPr lang="en-US" smtClean="0"/>
              <a:pPr/>
              <a:t>11/14/2008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C5C4B7-33AB-461A-8ECC-264A245689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C5C4B7-33AB-461A-8ECC-264A2456890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214C49-5010-4C6F-AF30-B5F3D22105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F4B867-49E3-47D8-9B36-541977751E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D7E82C-9597-4B33-A2B9-8D6B1DD05E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6A599-2B91-46FC-8BF9-E9D40BBF33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88C4A8-A425-418F-94F9-530278E308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324FCA-31CC-4BF1-8C99-6924C0EE3F6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C98BD-4B9E-4D70-82E5-0E5DD3B026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7DE2F-4D94-46F8-9E8C-716AB6A774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BCD530-BFF6-49D9-A18B-3FCB773A71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F603CE-028F-4923-B3F2-92EC960926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7E2E10-218D-4A9D-B7A5-02B697B1F2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F3CD6-4F58-4B14-B1E2-1FA1BAD35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95BA16-DECC-4777-A469-848BA237A1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C9F3F1-828F-4B77-8966-F726B175BD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14B775-EFC3-4DBB-9FA9-E1065EF63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EDA78-0DEC-4834-9EF4-D78A57BA46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939E1-EC47-4624-882A-998E1CD37C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41E27D-7223-49C8-B365-EBB2BE2A2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A32E6-467C-43C3-88CA-732791E371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AF5115-35D0-48E5-A9F9-BFFF874D33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646280-78FF-407F-8440-A344318AD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E18522-AB66-426B-962E-431E6EDF48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2B4B9-5F40-43FD-9B9C-37C4ABB46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4B4AA-1EA1-4B0C-93F3-07F7BACA0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9AC223-FC56-4633-9A79-9F35B80E34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BF2E52-64B7-4FA0-8E6C-7F587D2A72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80C57B-6C1D-4983-A6BE-8068351990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2E434F-67B5-4599-9ED9-F9FE2554F2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05FA12-C2D4-4E02-8E52-6344750463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E82A9A-9224-475C-AEF4-EDA13B098E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B2878-F315-41EF-AF4F-938D8C810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64BF7E-A461-4395-A9C4-3D2B8DFE50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506E2-9C03-42A9-A396-663CB9CD92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0E8D5-20E7-49B3-9894-25D17F0069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7A2F71-325F-4136-AF5B-BD7C9F686B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A0DAB-C0DA-49CD-AB5E-B6FAA625B0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2F20AE-9296-4503-9267-8B7B09DA9C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53E9B2-7A42-4E91-B33D-506A46C3E0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97EEC-733F-42A5-B99E-BC0ABE3B5F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CF0089-D089-4AB4-9B47-7ECDB9D42B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BA581-0114-49AC-8F34-6BE6D0C181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19EA01-8B24-4C5B-8491-6BA2A4C39F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C83100-744C-40EA-B7B6-F47F051210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613425-2AD0-4864-93EF-AD5416DC2E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4F2A2D-3E02-4F86-8A5B-3352E5843E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09851-1C4C-4A3E-B75F-45920AFBE6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8EFAAF-916D-4586-BD67-24A21E6E39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54510E-7E35-41F1-AE8E-F2ECB97D60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39389-11C8-4334-BCE1-F1A2F42A90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BA3BA8-5000-40E3-8DD5-C8DC708056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F46598-4C90-4CA5-A71F-96282DB105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C9B2F-C4D6-4EE4-A86A-BFEFEB15A2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05B74-2CF1-4045-88B4-F4D0D3CD1C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106D9-C0A2-4FFD-B15E-89733EFCF9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77890-3FD7-43C8-9719-DCD84BD04E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658DAE-41D2-47C9-A539-44E20804E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0F5B9-E7EB-48F8-856D-5560078BF98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FE5441-24F6-4601-B53E-75E59AA35B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1139E9-1C9C-4B6C-B0CA-BCFA49B3B0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FFEFED-AC71-4535-8513-9A5251C7DA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EF01F4-A626-465A-828A-023414B6A7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98D4FD-2342-4EDC-8309-90D4A03AC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02FFDC-17B3-4F94-8114-9DC03C9BB4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70F37-5670-4CC8-B01D-DEAA4614F3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E56D6D-BAAF-437D-A2F4-E471BF67CE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0F26E-5918-4B33-BC1D-075728A8F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3E4F03-6213-4A3C-818A-955546213E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98C5AC-A474-456A-B431-F47FC44709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88AB14-3A71-4F4F-8094-245B81FBCF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8F4762-8958-41FA-B218-9EFF42752B8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BA829-041A-45C5-8AD7-B130BAC397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5DB99-9336-470F-BD49-9D211AFFDC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B768C8-A5A8-4460-B3A5-FAF0FF66D9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3A93A-63E0-4CD4-A201-1DBAFE827A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34E385-CEE1-448E-BC8E-630CB55D91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10BD1-47AD-4B5D-9E82-56BB5748ED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0FDEC-F5A1-4DA4-A0F1-EF255B6C77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4C736F-DBDD-49C8-BCBE-DE92811007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9B16A-5EC5-4B17-9ED4-4D1C2CA1D5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CB6822-C80B-4401-8B4E-8AC72F9FA2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5FE2A-B3D5-4774-B40F-E8366EF4F6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5ED6FD-03C7-45E2-BC4B-71B909232D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E00CFC-77DD-47B0-9582-9B1CF27D75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153868-8E45-413A-815D-DBDECDAE90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9B3C52-22E5-4357-8CE0-E9DAAC2A43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FC362-94E0-4032-804F-D68CDCDA865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867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E4525-F9C7-4A86-AC84-0189704362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5B1052-3D9F-4174-81B5-C5AC27135F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7ED88A-6797-414F-BD02-67B0409237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2D002-9211-40F0-B00E-E3A03E541D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07CB64-7865-449A-8827-AB4DCE4EF0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895600"/>
            <a:ext cx="4038600" cy="3230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3E7938-6BBC-4D44-B304-097786535F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96784F-CE63-4995-8795-DF4536F88C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BFBC1-9E08-4611-9D91-1C8A70616E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9BF02E-2E93-42A8-8F2B-6886E72F4E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AED2BC-CE09-4D92-AE21-EA976C7D05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90A66-89D2-4604-B5D3-3DAC1C3C49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491255-6C00-4660-8F87-910F9B5480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52600"/>
            <a:ext cx="2057400" cy="4373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52600"/>
            <a:ext cx="6019800" cy="4373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D28D1-E43E-4B38-A0CF-7FB4F610241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A21EA2A-CF2F-45A0-B915-307E8BAD6C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3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3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433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7D5B437-1839-4F32-A39E-55C29778291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  <p:sldLayoutId id="2147483671" r:id="rId3"/>
    <p:sldLayoutId id="2147483672" r:id="rId4"/>
    <p:sldLayoutId id="2147483673" r:id="rId5"/>
    <p:sldLayoutId id="2147483674" r:id="rId6"/>
    <p:sldLayoutId id="2147483675" r:id="rId7"/>
    <p:sldLayoutId id="2147483676" r:id="rId8"/>
    <p:sldLayoutId id="2147483677" r:id="rId9"/>
    <p:sldLayoutId id="2147483678" r:id="rId10"/>
    <p:sldLayoutId id="214748367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3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3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5AD391F-B1B2-47F9-B477-04C2560C52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6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6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6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/>
      <p:bldP spid="1638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3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638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854B32-04B7-4A6A-BADB-6BB770229FE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41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58CDDE-964C-4D90-AB69-F2803A99B2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84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4F36F03-1A6A-43F5-BE58-51E0B66F820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4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4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80D607D-76FB-41EF-8D33-89153520FA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4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04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224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C17BB3B-319D-4CE4-BF07-2ECF0DF6215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5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150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752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895600"/>
            <a:ext cx="8229600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8312C49-E89B-4A0B-90DA-0CE93C72F1A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5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5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225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6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6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Trapezoids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November 14, </a:t>
            </a:r>
            <a:r>
              <a:rPr lang="en-US" dirty="0" smtClean="0"/>
              <a:t>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Finding angle measures in an isosceles trapezoid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Two congruent angles of an isosceles trapezoid have measures 3x + 10 and 5x -10. Find the value of x and then give the measures of all angles of the trapezoid.</a:t>
            </a:r>
          </a:p>
          <a:p>
            <a:pPr>
              <a:buFontTx/>
              <a:buNone/>
            </a:pPr>
            <a:endParaRPr lang="en-US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879410"/>
            <a:ext cx="3657600" cy="2311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0"/>
          <p:cNvSpPr/>
          <p:nvPr/>
        </p:nvSpPr>
        <p:spPr>
          <a:xfrm>
            <a:off x="365760" y="3920544"/>
            <a:ext cx="294864" cy="317394"/>
          </a:xfrm>
          <a:custGeom>
            <a:avLst/>
            <a:gdLst/>
            <a:ahLst/>
            <a:cxnLst/>
            <a:rect l="0" t="0" r="0" b="0"/>
            <a:pathLst>
              <a:path w="294864" h="317394">
                <a:moveTo>
                  <a:pt x="0" y="57095"/>
                </a:moveTo>
                <a:lnTo>
                  <a:pt x="6067" y="57095"/>
                </a:lnTo>
                <a:lnTo>
                  <a:pt x="9125" y="55825"/>
                </a:lnTo>
                <a:lnTo>
                  <a:pt x="18226" y="49240"/>
                </a:lnTo>
                <a:lnTo>
                  <a:pt x="20800" y="47254"/>
                </a:lnTo>
                <a:lnTo>
                  <a:pt x="21487" y="45455"/>
                </a:lnTo>
                <a:lnTo>
                  <a:pt x="22249" y="40068"/>
                </a:lnTo>
                <a:lnTo>
                  <a:pt x="23723" y="38124"/>
                </a:lnTo>
                <a:lnTo>
                  <a:pt x="25975" y="36828"/>
                </a:lnTo>
                <a:lnTo>
                  <a:pt x="28747" y="35964"/>
                </a:lnTo>
                <a:lnTo>
                  <a:pt x="30594" y="34118"/>
                </a:lnTo>
                <a:lnTo>
                  <a:pt x="31826" y="31617"/>
                </a:lnTo>
                <a:lnTo>
                  <a:pt x="32647" y="28680"/>
                </a:lnTo>
                <a:lnTo>
                  <a:pt x="34465" y="26722"/>
                </a:lnTo>
                <a:lnTo>
                  <a:pt x="36946" y="25416"/>
                </a:lnTo>
                <a:lnTo>
                  <a:pt x="44360" y="22696"/>
                </a:lnTo>
                <a:lnTo>
                  <a:pt x="49893" y="20192"/>
                </a:lnTo>
                <a:lnTo>
                  <a:pt x="56122" y="17254"/>
                </a:lnTo>
                <a:lnTo>
                  <a:pt x="61545" y="14024"/>
                </a:lnTo>
                <a:lnTo>
                  <a:pt x="66430" y="10601"/>
                </a:lnTo>
                <a:lnTo>
                  <a:pt x="70956" y="7049"/>
                </a:lnTo>
                <a:lnTo>
                  <a:pt x="76514" y="4681"/>
                </a:lnTo>
                <a:lnTo>
                  <a:pt x="82759" y="3103"/>
                </a:lnTo>
                <a:lnTo>
                  <a:pt x="89463" y="2050"/>
                </a:lnTo>
                <a:lnTo>
                  <a:pt x="95202" y="1349"/>
                </a:lnTo>
                <a:lnTo>
                  <a:pt x="100298" y="881"/>
                </a:lnTo>
                <a:lnTo>
                  <a:pt x="104965" y="569"/>
                </a:lnTo>
                <a:lnTo>
                  <a:pt x="123698" y="223"/>
                </a:lnTo>
                <a:lnTo>
                  <a:pt x="171048" y="0"/>
                </a:lnTo>
                <a:lnTo>
                  <a:pt x="180072" y="1252"/>
                </a:lnTo>
                <a:lnTo>
                  <a:pt x="187358" y="3356"/>
                </a:lnTo>
                <a:lnTo>
                  <a:pt x="193485" y="6029"/>
                </a:lnTo>
                <a:lnTo>
                  <a:pt x="207067" y="12386"/>
                </a:lnTo>
                <a:lnTo>
                  <a:pt x="214244" y="15859"/>
                </a:lnTo>
                <a:lnTo>
                  <a:pt x="220299" y="19444"/>
                </a:lnTo>
                <a:lnTo>
                  <a:pt x="225606" y="23105"/>
                </a:lnTo>
                <a:lnTo>
                  <a:pt x="230414" y="26815"/>
                </a:lnTo>
                <a:lnTo>
                  <a:pt x="233619" y="30559"/>
                </a:lnTo>
                <a:lnTo>
                  <a:pt x="235756" y="34324"/>
                </a:lnTo>
                <a:lnTo>
                  <a:pt x="238130" y="41895"/>
                </a:lnTo>
                <a:lnTo>
                  <a:pt x="239185" y="49493"/>
                </a:lnTo>
                <a:lnTo>
                  <a:pt x="238197" y="53297"/>
                </a:lnTo>
                <a:lnTo>
                  <a:pt x="233712" y="60911"/>
                </a:lnTo>
                <a:lnTo>
                  <a:pt x="227485" y="68528"/>
                </a:lnTo>
                <a:lnTo>
                  <a:pt x="220484" y="77417"/>
                </a:lnTo>
                <a:lnTo>
                  <a:pt x="216839" y="83343"/>
                </a:lnTo>
                <a:lnTo>
                  <a:pt x="213139" y="89834"/>
                </a:lnTo>
                <a:lnTo>
                  <a:pt x="208133" y="95431"/>
                </a:lnTo>
                <a:lnTo>
                  <a:pt x="202255" y="100433"/>
                </a:lnTo>
                <a:lnTo>
                  <a:pt x="195797" y="105037"/>
                </a:lnTo>
                <a:lnTo>
                  <a:pt x="188951" y="109376"/>
                </a:lnTo>
                <a:lnTo>
                  <a:pt x="181847" y="113539"/>
                </a:lnTo>
                <a:lnTo>
                  <a:pt x="174571" y="117585"/>
                </a:lnTo>
                <a:lnTo>
                  <a:pt x="159714" y="125466"/>
                </a:lnTo>
                <a:lnTo>
                  <a:pt x="129479" y="140874"/>
                </a:lnTo>
                <a:lnTo>
                  <a:pt x="120609" y="144698"/>
                </a:lnTo>
                <a:lnTo>
                  <a:pt x="110886" y="148517"/>
                </a:lnTo>
                <a:lnTo>
                  <a:pt x="86109" y="157704"/>
                </a:lnTo>
                <a:lnTo>
                  <a:pt x="85346" y="158458"/>
                </a:lnTo>
                <a:lnTo>
                  <a:pt x="86107" y="158960"/>
                </a:lnTo>
                <a:lnTo>
                  <a:pt x="92880" y="159519"/>
                </a:lnTo>
                <a:lnTo>
                  <a:pt x="116843" y="159833"/>
                </a:lnTo>
                <a:lnTo>
                  <a:pt x="156043" y="159948"/>
                </a:lnTo>
                <a:lnTo>
                  <a:pt x="163718" y="161224"/>
                </a:lnTo>
                <a:lnTo>
                  <a:pt x="171375" y="163344"/>
                </a:lnTo>
                <a:lnTo>
                  <a:pt x="179020" y="166028"/>
                </a:lnTo>
                <a:lnTo>
                  <a:pt x="186657" y="167817"/>
                </a:lnTo>
                <a:lnTo>
                  <a:pt x="194288" y="169010"/>
                </a:lnTo>
                <a:lnTo>
                  <a:pt x="201915" y="169805"/>
                </a:lnTo>
                <a:lnTo>
                  <a:pt x="209540" y="171605"/>
                </a:lnTo>
                <a:lnTo>
                  <a:pt x="217163" y="174075"/>
                </a:lnTo>
                <a:lnTo>
                  <a:pt x="224785" y="176992"/>
                </a:lnTo>
                <a:lnTo>
                  <a:pt x="232407" y="180206"/>
                </a:lnTo>
                <a:lnTo>
                  <a:pt x="240028" y="183620"/>
                </a:lnTo>
                <a:lnTo>
                  <a:pt x="247648" y="187165"/>
                </a:lnTo>
                <a:lnTo>
                  <a:pt x="253999" y="190798"/>
                </a:lnTo>
                <a:lnTo>
                  <a:pt x="259502" y="194491"/>
                </a:lnTo>
                <a:lnTo>
                  <a:pt x="264441" y="198222"/>
                </a:lnTo>
                <a:lnTo>
                  <a:pt x="273316" y="205755"/>
                </a:lnTo>
                <a:lnTo>
                  <a:pt x="281494" y="213337"/>
                </a:lnTo>
                <a:lnTo>
                  <a:pt x="289361" y="220939"/>
                </a:lnTo>
                <a:lnTo>
                  <a:pt x="291967" y="224745"/>
                </a:lnTo>
                <a:lnTo>
                  <a:pt x="294863" y="232360"/>
                </a:lnTo>
                <a:lnTo>
                  <a:pt x="293095" y="237438"/>
                </a:lnTo>
                <a:lnTo>
                  <a:pt x="289377" y="243364"/>
                </a:lnTo>
                <a:lnTo>
                  <a:pt x="284358" y="249854"/>
                </a:lnTo>
                <a:lnTo>
                  <a:pt x="279742" y="255451"/>
                </a:lnTo>
                <a:lnTo>
                  <a:pt x="271226" y="265057"/>
                </a:lnTo>
                <a:lnTo>
                  <a:pt x="265907" y="269397"/>
                </a:lnTo>
                <a:lnTo>
                  <a:pt x="259821" y="273560"/>
                </a:lnTo>
                <a:lnTo>
                  <a:pt x="253224" y="277605"/>
                </a:lnTo>
                <a:lnTo>
                  <a:pt x="246286" y="280302"/>
                </a:lnTo>
                <a:lnTo>
                  <a:pt x="239121" y="282099"/>
                </a:lnTo>
                <a:lnTo>
                  <a:pt x="231804" y="283299"/>
                </a:lnTo>
                <a:lnTo>
                  <a:pt x="220576" y="286637"/>
                </a:lnTo>
                <a:lnTo>
                  <a:pt x="206740" y="291403"/>
                </a:lnTo>
                <a:lnTo>
                  <a:pt x="191167" y="297121"/>
                </a:lnTo>
                <a:lnTo>
                  <a:pt x="165544" y="302202"/>
                </a:lnTo>
                <a:lnTo>
                  <a:pt x="133223" y="306860"/>
                </a:lnTo>
                <a:lnTo>
                  <a:pt x="52173" y="316097"/>
                </a:lnTo>
                <a:lnTo>
                  <a:pt x="38592" y="317393"/>
                </a:lnTo>
                <a:lnTo>
                  <a:pt x="28268" y="316987"/>
                </a:lnTo>
                <a:lnTo>
                  <a:pt x="20115" y="315447"/>
                </a:lnTo>
                <a:lnTo>
                  <a:pt x="13410" y="313149"/>
                </a:lnTo>
                <a:lnTo>
                  <a:pt x="8940" y="310348"/>
                </a:lnTo>
                <a:lnTo>
                  <a:pt x="5960" y="307211"/>
                </a:lnTo>
                <a:lnTo>
                  <a:pt x="1766" y="300114"/>
                </a:lnTo>
                <a:lnTo>
                  <a:pt x="0" y="28569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754380" y="4023359"/>
            <a:ext cx="285751" cy="194312"/>
          </a:xfrm>
          <a:custGeom>
            <a:avLst/>
            <a:gdLst/>
            <a:ahLst/>
            <a:cxnLst/>
            <a:rect l="0" t="0" r="0" b="0"/>
            <a:pathLst>
              <a:path w="285751" h="194312">
                <a:moveTo>
                  <a:pt x="0" y="0"/>
                </a:moveTo>
                <a:lnTo>
                  <a:pt x="6067" y="6069"/>
                </a:lnTo>
                <a:lnTo>
                  <a:pt x="7855" y="9126"/>
                </a:lnTo>
                <a:lnTo>
                  <a:pt x="9046" y="12434"/>
                </a:lnTo>
                <a:lnTo>
                  <a:pt x="9841" y="15909"/>
                </a:lnTo>
                <a:lnTo>
                  <a:pt x="11640" y="19496"/>
                </a:lnTo>
                <a:lnTo>
                  <a:pt x="14110" y="23158"/>
                </a:lnTo>
                <a:lnTo>
                  <a:pt x="17027" y="26868"/>
                </a:lnTo>
                <a:lnTo>
                  <a:pt x="20241" y="30612"/>
                </a:lnTo>
                <a:lnTo>
                  <a:pt x="23654" y="34378"/>
                </a:lnTo>
                <a:lnTo>
                  <a:pt x="27199" y="38159"/>
                </a:lnTo>
                <a:lnTo>
                  <a:pt x="32103" y="41950"/>
                </a:lnTo>
                <a:lnTo>
                  <a:pt x="37912" y="45746"/>
                </a:lnTo>
                <a:lnTo>
                  <a:pt x="44324" y="49548"/>
                </a:lnTo>
                <a:lnTo>
                  <a:pt x="51139" y="53352"/>
                </a:lnTo>
                <a:lnTo>
                  <a:pt x="65485" y="60966"/>
                </a:lnTo>
                <a:lnTo>
                  <a:pt x="72867" y="66044"/>
                </a:lnTo>
                <a:lnTo>
                  <a:pt x="80328" y="71970"/>
                </a:lnTo>
                <a:lnTo>
                  <a:pt x="87842" y="78460"/>
                </a:lnTo>
                <a:lnTo>
                  <a:pt x="95391" y="84057"/>
                </a:lnTo>
                <a:lnTo>
                  <a:pt x="102964" y="89058"/>
                </a:lnTo>
                <a:lnTo>
                  <a:pt x="151572" y="118345"/>
                </a:lnTo>
                <a:lnTo>
                  <a:pt x="163278" y="125887"/>
                </a:lnTo>
                <a:lnTo>
                  <a:pt x="172351" y="132185"/>
                </a:lnTo>
                <a:lnTo>
                  <a:pt x="179671" y="137653"/>
                </a:lnTo>
                <a:lnTo>
                  <a:pt x="187091" y="142569"/>
                </a:lnTo>
                <a:lnTo>
                  <a:pt x="194577" y="147116"/>
                </a:lnTo>
                <a:lnTo>
                  <a:pt x="202108" y="151417"/>
                </a:lnTo>
                <a:lnTo>
                  <a:pt x="217249" y="159584"/>
                </a:lnTo>
                <a:lnTo>
                  <a:pt x="224842" y="163539"/>
                </a:lnTo>
                <a:lnTo>
                  <a:pt x="231175" y="167446"/>
                </a:lnTo>
                <a:lnTo>
                  <a:pt x="236666" y="171321"/>
                </a:lnTo>
                <a:lnTo>
                  <a:pt x="241597" y="175175"/>
                </a:lnTo>
                <a:lnTo>
                  <a:pt x="250463" y="179455"/>
                </a:lnTo>
                <a:lnTo>
                  <a:pt x="258637" y="181358"/>
                </a:lnTo>
                <a:lnTo>
                  <a:pt x="266503" y="182204"/>
                </a:lnTo>
                <a:lnTo>
                  <a:pt x="270378" y="183700"/>
                </a:lnTo>
                <a:lnTo>
                  <a:pt x="278071" y="188748"/>
                </a:lnTo>
                <a:lnTo>
                  <a:pt x="285750" y="194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731520" y="4011929"/>
            <a:ext cx="280906" cy="182881"/>
          </a:xfrm>
          <a:custGeom>
            <a:avLst/>
            <a:gdLst/>
            <a:ahLst/>
            <a:cxnLst/>
            <a:rect l="0" t="0" r="0" b="0"/>
            <a:pathLst>
              <a:path w="280906" h="182881">
                <a:moveTo>
                  <a:pt x="274320" y="0"/>
                </a:moveTo>
                <a:lnTo>
                  <a:pt x="280387" y="12136"/>
                </a:lnTo>
                <a:lnTo>
                  <a:pt x="280905" y="15711"/>
                </a:lnTo>
                <a:lnTo>
                  <a:pt x="279980" y="18094"/>
                </a:lnTo>
                <a:lnTo>
                  <a:pt x="274295" y="23282"/>
                </a:lnTo>
                <a:lnTo>
                  <a:pt x="248901" y="48332"/>
                </a:lnTo>
                <a:lnTo>
                  <a:pt x="237054" y="56351"/>
                </a:lnTo>
                <a:lnTo>
                  <a:pt x="220266" y="66778"/>
                </a:lnTo>
                <a:lnTo>
                  <a:pt x="200184" y="78809"/>
                </a:lnTo>
                <a:lnTo>
                  <a:pt x="182986" y="88099"/>
                </a:lnTo>
                <a:lnTo>
                  <a:pt x="167710" y="95563"/>
                </a:lnTo>
                <a:lnTo>
                  <a:pt x="153717" y="101809"/>
                </a:lnTo>
                <a:lnTo>
                  <a:pt x="141848" y="108512"/>
                </a:lnTo>
                <a:lnTo>
                  <a:pt x="131395" y="115522"/>
                </a:lnTo>
                <a:lnTo>
                  <a:pt x="121887" y="122735"/>
                </a:lnTo>
                <a:lnTo>
                  <a:pt x="111738" y="128813"/>
                </a:lnTo>
                <a:lnTo>
                  <a:pt x="101162" y="134136"/>
                </a:lnTo>
                <a:lnTo>
                  <a:pt x="80520" y="143436"/>
                </a:lnTo>
                <a:lnTo>
                  <a:pt x="54620" y="155812"/>
                </a:lnTo>
                <a:lnTo>
                  <a:pt x="38669" y="163653"/>
                </a:lnTo>
                <a:lnTo>
                  <a:pt x="32129" y="167522"/>
                </a:lnTo>
                <a:lnTo>
                  <a:pt x="26499" y="171372"/>
                </a:lnTo>
                <a:lnTo>
                  <a:pt x="21476" y="175208"/>
                </a:lnTo>
                <a:lnTo>
                  <a:pt x="16857" y="177766"/>
                </a:lnTo>
                <a:lnTo>
                  <a:pt x="8339" y="180607"/>
                </a:lnTo>
                <a:lnTo>
                  <a:pt x="0" y="182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1143000" y="4057650"/>
            <a:ext cx="331471" cy="57151"/>
          </a:xfrm>
          <a:custGeom>
            <a:avLst/>
            <a:gdLst/>
            <a:ahLst/>
            <a:cxnLst/>
            <a:rect l="0" t="0" r="0" b="0"/>
            <a:pathLst>
              <a:path w="331471" h="57151">
                <a:moveTo>
                  <a:pt x="0" y="0"/>
                </a:moveTo>
                <a:lnTo>
                  <a:pt x="18203" y="6067"/>
                </a:lnTo>
                <a:lnTo>
                  <a:pt x="28645" y="7855"/>
                </a:lnTo>
                <a:lnTo>
                  <a:pt x="40687" y="9046"/>
                </a:lnTo>
                <a:lnTo>
                  <a:pt x="53794" y="9840"/>
                </a:lnTo>
                <a:lnTo>
                  <a:pt x="63803" y="11640"/>
                </a:lnTo>
                <a:lnTo>
                  <a:pt x="71745" y="14110"/>
                </a:lnTo>
                <a:lnTo>
                  <a:pt x="78310" y="17026"/>
                </a:lnTo>
                <a:lnTo>
                  <a:pt x="86496" y="18971"/>
                </a:lnTo>
                <a:lnTo>
                  <a:pt x="95764" y="20267"/>
                </a:lnTo>
                <a:lnTo>
                  <a:pt x="105753" y="21131"/>
                </a:lnTo>
                <a:lnTo>
                  <a:pt x="114952" y="21707"/>
                </a:lnTo>
                <a:lnTo>
                  <a:pt x="131946" y="22347"/>
                </a:lnTo>
                <a:lnTo>
                  <a:pt x="141304" y="23788"/>
                </a:lnTo>
                <a:lnTo>
                  <a:pt x="151352" y="26018"/>
                </a:lnTo>
                <a:lnTo>
                  <a:pt x="161862" y="28776"/>
                </a:lnTo>
                <a:lnTo>
                  <a:pt x="171408" y="30614"/>
                </a:lnTo>
                <a:lnTo>
                  <a:pt x="180312" y="31839"/>
                </a:lnTo>
                <a:lnTo>
                  <a:pt x="188788" y="32656"/>
                </a:lnTo>
                <a:lnTo>
                  <a:pt x="198248" y="34470"/>
                </a:lnTo>
                <a:lnTo>
                  <a:pt x="208365" y="36950"/>
                </a:lnTo>
                <a:lnTo>
                  <a:pt x="218920" y="39873"/>
                </a:lnTo>
                <a:lnTo>
                  <a:pt x="228497" y="41822"/>
                </a:lnTo>
                <a:lnTo>
                  <a:pt x="237421" y="43121"/>
                </a:lnTo>
                <a:lnTo>
                  <a:pt x="245910" y="43987"/>
                </a:lnTo>
                <a:lnTo>
                  <a:pt x="255380" y="45835"/>
                </a:lnTo>
                <a:lnTo>
                  <a:pt x="265503" y="48336"/>
                </a:lnTo>
                <a:lnTo>
                  <a:pt x="276062" y="51274"/>
                </a:lnTo>
                <a:lnTo>
                  <a:pt x="285641" y="53233"/>
                </a:lnTo>
                <a:lnTo>
                  <a:pt x="294567" y="54538"/>
                </a:lnTo>
                <a:lnTo>
                  <a:pt x="303058" y="55409"/>
                </a:lnTo>
                <a:lnTo>
                  <a:pt x="309989" y="55989"/>
                </a:lnTo>
                <a:lnTo>
                  <a:pt x="315879" y="56376"/>
                </a:lnTo>
                <a:lnTo>
                  <a:pt x="331470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1319303" y="4000500"/>
            <a:ext cx="18008" cy="251460"/>
          </a:xfrm>
          <a:custGeom>
            <a:avLst/>
            <a:gdLst/>
            <a:ahLst/>
            <a:cxnLst/>
            <a:rect l="0" t="0" r="0" b="0"/>
            <a:pathLst>
              <a:path w="18008" h="251460">
                <a:moveTo>
                  <a:pt x="18007" y="0"/>
                </a:moveTo>
                <a:lnTo>
                  <a:pt x="18007" y="35591"/>
                </a:lnTo>
                <a:lnTo>
                  <a:pt x="16737" y="42777"/>
                </a:lnTo>
                <a:lnTo>
                  <a:pt x="14620" y="51378"/>
                </a:lnTo>
                <a:lnTo>
                  <a:pt x="11939" y="60922"/>
                </a:lnTo>
                <a:lnTo>
                  <a:pt x="10151" y="69824"/>
                </a:lnTo>
                <a:lnTo>
                  <a:pt x="8960" y="78299"/>
                </a:lnTo>
                <a:lnTo>
                  <a:pt x="8165" y="86489"/>
                </a:lnTo>
                <a:lnTo>
                  <a:pt x="7636" y="93219"/>
                </a:lnTo>
                <a:lnTo>
                  <a:pt x="7283" y="98976"/>
                </a:lnTo>
                <a:lnTo>
                  <a:pt x="7047" y="104084"/>
                </a:lnTo>
                <a:lnTo>
                  <a:pt x="6786" y="116533"/>
                </a:lnTo>
                <a:lnTo>
                  <a:pt x="6618" y="145220"/>
                </a:lnTo>
                <a:lnTo>
                  <a:pt x="5334" y="153964"/>
                </a:lnTo>
                <a:lnTo>
                  <a:pt x="3208" y="163602"/>
                </a:lnTo>
                <a:lnTo>
                  <a:pt x="521" y="173838"/>
                </a:lnTo>
                <a:lnTo>
                  <a:pt x="0" y="184472"/>
                </a:lnTo>
                <a:lnTo>
                  <a:pt x="922" y="195371"/>
                </a:lnTo>
                <a:lnTo>
                  <a:pt x="2807" y="206447"/>
                </a:lnTo>
                <a:lnTo>
                  <a:pt x="4063" y="215101"/>
                </a:lnTo>
                <a:lnTo>
                  <a:pt x="4901" y="222141"/>
                </a:lnTo>
                <a:lnTo>
                  <a:pt x="5460" y="228103"/>
                </a:lnTo>
                <a:lnTo>
                  <a:pt x="5832" y="233349"/>
                </a:lnTo>
                <a:lnTo>
                  <a:pt x="6080" y="238116"/>
                </a:lnTo>
                <a:lnTo>
                  <a:pt x="6478" y="248824"/>
                </a:lnTo>
                <a:lnTo>
                  <a:pt x="7781" y="249702"/>
                </a:lnTo>
                <a:lnTo>
                  <a:pt x="9920" y="250288"/>
                </a:lnTo>
                <a:lnTo>
                  <a:pt x="18007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1565910" y="3920489"/>
            <a:ext cx="34291" cy="365762"/>
          </a:xfrm>
          <a:custGeom>
            <a:avLst/>
            <a:gdLst/>
            <a:ahLst/>
            <a:cxnLst/>
            <a:rect l="0" t="0" r="0" b="0"/>
            <a:pathLst>
              <a:path w="34291" h="365762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7" y="25751"/>
                </a:lnTo>
                <a:lnTo>
                  <a:pt x="7855" y="29867"/>
                </a:lnTo>
                <a:lnTo>
                  <a:pt x="9046" y="33882"/>
                </a:lnTo>
                <a:lnTo>
                  <a:pt x="9841" y="37828"/>
                </a:lnTo>
                <a:lnTo>
                  <a:pt x="10723" y="48986"/>
                </a:lnTo>
                <a:lnTo>
                  <a:pt x="11116" y="62412"/>
                </a:lnTo>
                <a:lnTo>
                  <a:pt x="11411" y="144912"/>
                </a:lnTo>
                <a:lnTo>
                  <a:pt x="11430" y="323420"/>
                </a:lnTo>
                <a:lnTo>
                  <a:pt x="12700" y="329913"/>
                </a:lnTo>
                <a:lnTo>
                  <a:pt x="14816" y="334243"/>
                </a:lnTo>
                <a:lnTo>
                  <a:pt x="17497" y="337129"/>
                </a:lnTo>
                <a:lnTo>
                  <a:pt x="19285" y="340323"/>
                </a:lnTo>
                <a:lnTo>
                  <a:pt x="20476" y="343722"/>
                </a:lnTo>
                <a:lnTo>
                  <a:pt x="21271" y="347258"/>
                </a:lnTo>
                <a:lnTo>
                  <a:pt x="23070" y="350885"/>
                </a:lnTo>
                <a:lnTo>
                  <a:pt x="25540" y="354574"/>
                </a:lnTo>
                <a:lnTo>
                  <a:pt x="34290" y="3657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1657350" y="3920495"/>
            <a:ext cx="365555" cy="313995"/>
          </a:xfrm>
          <a:custGeom>
            <a:avLst/>
            <a:gdLst/>
            <a:ahLst/>
            <a:cxnLst/>
            <a:rect l="0" t="0" r="0" b="0"/>
            <a:pathLst>
              <a:path w="365555" h="313995">
                <a:moveTo>
                  <a:pt x="57150" y="45714"/>
                </a:moveTo>
                <a:lnTo>
                  <a:pt x="57150" y="35873"/>
                </a:lnTo>
                <a:lnTo>
                  <a:pt x="57150" y="40823"/>
                </a:lnTo>
                <a:lnTo>
                  <a:pt x="55880" y="43723"/>
                </a:lnTo>
                <a:lnTo>
                  <a:pt x="51082" y="50333"/>
                </a:lnTo>
                <a:lnTo>
                  <a:pt x="49294" y="53874"/>
                </a:lnTo>
                <a:lnTo>
                  <a:pt x="47308" y="61194"/>
                </a:lnTo>
                <a:lnTo>
                  <a:pt x="43039" y="68681"/>
                </a:lnTo>
                <a:lnTo>
                  <a:pt x="40123" y="72456"/>
                </a:lnTo>
                <a:lnTo>
                  <a:pt x="36882" y="80036"/>
                </a:lnTo>
                <a:lnTo>
                  <a:pt x="34172" y="88909"/>
                </a:lnTo>
                <a:lnTo>
                  <a:pt x="31671" y="94830"/>
                </a:lnTo>
                <a:lnTo>
                  <a:pt x="28734" y="101318"/>
                </a:lnTo>
                <a:lnTo>
                  <a:pt x="26776" y="106914"/>
                </a:lnTo>
                <a:lnTo>
                  <a:pt x="22750" y="123396"/>
                </a:lnTo>
                <a:lnTo>
                  <a:pt x="17308" y="141200"/>
                </a:lnTo>
                <a:lnTo>
                  <a:pt x="15348" y="150011"/>
                </a:lnTo>
                <a:lnTo>
                  <a:pt x="14042" y="158426"/>
                </a:lnTo>
                <a:lnTo>
                  <a:pt x="13171" y="166575"/>
                </a:lnTo>
                <a:lnTo>
                  <a:pt x="12591" y="173279"/>
                </a:lnTo>
                <a:lnTo>
                  <a:pt x="12204" y="179017"/>
                </a:lnTo>
                <a:lnTo>
                  <a:pt x="11774" y="188780"/>
                </a:lnTo>
                <a:lnTo>
                  <a:pt x="11583" y="197352"/>
                </a:lnTo>
                <a:lnTo>
                  <a:pt x="12801" y="203957"/>
                </a:lnTo>
                <a:lnTo>
                  <a:pt x="14884" y="212169"/>
                </a:lnTo>
                <a:lnTo>
                  <a:pt x="17543" y="221454"/>
                </a:lnTo>
                <a:lnTo>
                  <a:pt x="21855" y="230184"/>
                </a:lnTo>
                <a:lnTo>
                  <a:pt x="27270" y="238544"/>
                </a:lnTo>
                <a:lnTo>
                  <a:pt x="33420" y="246658"/>
                </a:lnTo>
                <a:lnTo>
                  <a:pt x="38790" y="253337"/>
                </a:lnTo>
                <a:lnTo>
                  <a:pt x="43640" y="259059"/>
                </a:lnTo>
                <a:lnTo>
                  <a:pt x="52415" y="268805"/>
                </a:lnTo>
                <a:lnTo>
                  <a:pt x="60549" y="277369"/>
                </a:lnTo>
                <a:lnTo>
                  <a:pt x="72268" y="289330"/>
                </a:lnTo>
                <a:lnTo>
                  <a:pt x="77388" y="291945"/>
                </a:lnTo>
                <a:lnTo>
                  <a:pt x="83342" y="293688"/>
                </a:lnTo>
                <a:lnTo>
                  <a:pt x="89851" y="294851"/>
                </a:lnTo>
                <a:lnTo>
                  <a:pt x="110630" y="299528"/>
                </a:lnTo>
                <a:lnTo>
                  <a:pt x="123283" y="302554"/>
                </a:lnTo>
                <a:lnTo>
                  <a:pt x="135529" y="305841"/>
                </a:lnTo>
                <a:lnTo>
                  <a:pt x="159295" y="312879"/>
                </a:lnTo>
                <a:lnTo>
                  <a:pt x="169697" y="313994"/>
                </a:lnTo>
                <a:lnTo>
                  <a:pt x="179171" y="313468"/>
                </a:lnTo>
                <a:lnTo>
                  <a:pt x="188027" y="311847"/>
                </a:lnTo>
                <a:lnTo>
                  <a:pt x="195201" y="310766"/>
                </a:lnTo>
                <a:lnTo>
                  <a:pt x="206559" y="309565"/>
                </a:lnTo>
                <a:lnTo>
                  <a:pt x="212636" y="307975"/>
                </a:lnTo>
                <a:lnTo>
                  <a:pt x="219227" y="305645"/>
                </a:lnTo>
                <a:lnTo>
                  <a:pt x="226161" y="302822"/>
                </a:lnTo>
                <a:lnTo>
                  <a:pt x="233324" y="300939"/>
                </a:lnTo>
                <a:lnTo>
                  <a:pt x="240639" y="299684"/>
                </a:lnTo>
                <a:lnTo>
                  <a:pt x="248056" y="298848"/>
                </a:lnTo>
                <a:lnTo>
                  <a:pt x="255540" y="297020"/>
                </a:lnTo>
                <a:lnTo>
                  <a:pt x="263070" y="294531"/>
                </a:lnTo>
                <a:lnTo>
                  <a:pt x="270630" y="291602"/>
                </a:lnTo>
                <a:lnTo>
                  <a:pt x="276940" y="288380"/>
                </a:lnTo>
                <a:lnTo>
                  <a:pt x="287338" y="281412"/>
                </a:lnTo>
                <a:lnTo>
                  <a:pt x="312467" y="264282"/>
                </a:lnTo>
                <a:lnTo>
                  <a:pt x="320071" y="257466"/>
                </a:lnTo>
                <a:lnTo>
                  <a:pt x="326411" y="250382"/>
                </a:lnTo>
                <a:lnTo>
                  <a:pt x="331907" y="243120"/>
                </a:lnTo>
                <a:lnTo>
                  <a:pt x="336841" y="237008"/>
                </a:lnTo>
                <a:lnTo>
                  <a:pt x="341401" y="231663"/>
                </a:lnTo>
                <a:lnTo>
                  <a:pt x="349853" y="222338"/>
                </a:lnTo>
                <a:lnTo>
                  <a:pt x="357844" y="213961"/>
                </a:lnTo>
                <a:lnTo>
                  <a:pt x="360482" y="208679"/>
                </a:lnTo>
                <a:lnTo>
                  <a:pt x="362241" y="202618"/>
                </a:lnTo>
                <a:lnTo>
                  <a:pt x="363414" y="196036"/>
                </a:lnTo>
                <a:lnTo>
                  <a:pt x="364196" y="190379"/>
                </a:lnTo>
                <a:lnTo>
                  <a:pt x="365065" y="180706"/>
                </a:lnTo>
                <a:lnTo>
                  <a:pt x="365451" y="172174"/>
                </a:lnTo>
                <a:lnTo>
                  <a:pt x="365554" y="168121"/>
                </a:lnTo>
                <a:lnTo>
                  <a:pt x="364352" y="164149"/>
                </a:lnTo>
                <a:lnTo>
                  <a:pt x="359631" y="156349"/>
                </a:lnTo>
                <a:lnTo>
                  <a:pt x="356594" y="151221"/>
                </a:lnTo>
                <a:lnTo>
                  <a:pt x="353299" y="145262"/>
                </a:lnTo>
                <a:lnTo>
                  <a:pt x="349833" y="138749"/>
                </a:lnTo>
                <a:lnTo>
                  <a:pt x="346251" y="133138"/>
                </a:lnTo>
                <a:lnTo>
                  <a:pt x="338886" y="123516"/>
                </a:lnTo>
                <a:lnTo>
                  <a:pt x="333874" y="117902"/>
                </a:lnTo>
                <a:lnTo>
                  <a:pt x="321531" y="104891"/>
                </a:lnTo>
                <a:lnTo>
                  <a:pt x="314684" y="99136"/>
                </a:lnTo>
                <a:lnTo>
                  <a:pt x="307579" y="94028"/>
                </a:lnTo>
                <a:lnTo>
                  <a:pt x="300303" y="89354"/>
                </a:lnTo>
                <a:lnTo>
                  <a:pt x="292912" y="83697"/>
                </a:lnTo>
                <a:lnTo>
                  <a:pt x="285444" y="77386"/>
                </a:lnTo>
                <a:lnTo>
                  <a:pt x="277926" y="70639"/>
                </a:lnTo>
                <a:lnTo>
                  <a:pt x="270374" y="64871"/>
                </a:lnTo>
                <a:lnTo>
                  <a:pt x="262799" y="59756"/>
                </a:lnTo>
                <a:lnTo>
                  <a:pt x="255209" y="55075"/>
                </a:lnTo>
                <a:lnTo>
                  <a:pt x="247609" y="50685"/>
                </a:lnTo>
                <a:lnTo>
                  <a:pt x="232392" y="42420"/>
                </a:lnTo>
                <a:lnTo>
                  <a:pt x="201926" y="26766"/>
                </a:lnTo>
                <a:lnTo>
                  <a:pt x="186688" y="19090"/>
                </a:lnTo>
                <a:lnTo>
                  <a:pt x="175258" y="15265"/>
                </a:lnTo>
                <a:lnTo>
                  <a:pt x="161289" y="11445"/>
                </a:lnTo>
                <a:lnTo>
                  <a:pt x="145626" y="7628"/>
                </a:lnTo>
                <a:lnTo>
                  <a:pt x="132644" y="5083"/>
                </a:lnTo>
                <a:lnTo>
                  <a:pt x="121449" y="3387"/>
                </a:lnTo>
                <a:lnTo>
                  <a:pt x="111446" y="2256"/>
                </a:lnTo>
                <a:lnTo>
                  <a:pt x="100967" y="1502"/>
                </a:lnTo>
                <a:lnTo>
                  <a:pt x="90171" y="1000"/>
                </a:lnTo>
                <a:lnTo>
                  <a:pt x="60161" y="292"/>
                </a:lnTo>
                <a:lnTo>
                  <a:pt x="13938" y="0"/>
                </a:lnTo>
                <a:lnTo>
                  <a:pt x="9158" y="3384"/>
                </a:lnTo>
                <a:lnTo>
                  <a:pt x="2713" y="9042"/>
                </a:lnTo>
                <a:lnTo>
                  <a:pt x="0" y="2285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2148840" y="4034789"/>
            <a:ext cx="194311" cy="22862"/>
          </a:xfrm>
          <a:custGeom>
            <a:avLst/>
            <a:gdLst/>
            <a:ahLst/>
            <a:cxnLst/>
            <a:rect l="0" t="0" r="0" b="0"/>
            <a:pathLst>
              <a:path w="194311" h="22862">
                <a:moveTo>
                  <a:pt x="0" y="22861"/>
                </a:moveTo>
                <a:lnTo>
                  <a:pt x="12135" y="16793"/>
                </a:lnTo>
                <a:lnTo>
                  <a:pt x="16980" y="15005"/>
                </a:lnTo>
                <a:lnTo>
                  <a:pt x="21480" y="13813"/>
                </a:lnTo>
                <a:lnTo>
                  <a:pt x="25750" y="13019"/>
                </a:lnTo>
                <a:lnTo>
                  <a:pt x="31136" y="11220"/>
                </a:lnTo>
                <a:lnTo>
                  <a:pt x="37267" y="8750"/>
                </a:lnTo>
                <a:lnTo>
                  <a:pt x="43895" y="5833"/>
                </a:lnTo>
                <a:lnTo>
                  <a:pt x="49583" y="3889"/>
                </a:lnTo>
                <a:lnTo>
                  <a:pt x="54645" y="2593"/>
                </a:lnTo>
                <a:lnTo>
                  <a:pt x="59290" y="1729"/>
                </a:lnTo>
                <a:lnTo>
                  <a:pt x="64927" y="1153"/>
                </a:lnTo>
                <a:lnTo>
                  <a:pt x="71224" y="768"/>
                </a:lnTo>
                <a:lnTo>
                  <a:pt x="77963" y="513"/>
                </a:lnTo>
                <a:lnTo>
                  <a:pt x="159485" y="30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2114550" y="4091939"/>
            <a:ext cx="251461" cy="57151"/>
          </a:xfrm>
          <a:custGeom>
            <a:avLst/>
            <a:gdLst/>
            <a:ahLst/>
            <a:cxnLst/>
            <a:rect l="0" t="0" r="0" b="0"/>
            <a:pathLst>
              <a:path w="251461" h="57151">
                <a:moveTo>
                  <a:pt x="0" y="57150"/>
                </a:moveTo>
                <a:lnTo>
                  <a:pt x="25750" y="57150"/>
                </a:lnTo>
                <a:lnTo>
                  <a:pt x="31136" y="55880"/>
                </a:lnTo>
                <a:lnTo>
                  <a:pt x="37267" y="53764"/>
                </a:lnTo>
                <a:lnTo>
                  <a:pt x="43895" y="51083"/>
                </a:lnTo>
                <a:lnTo>
                  <a:pt x="49583" y="49295"/>
                </a:lnTo>
                <a:lnTo>
                  <a:pt x="54645" y="48104"/>
                </a:lnTo>
                <a:lnTo>
                  <a:pt x="59290" y="47309"/>
                </a:lnTo>
                <a:lnTo>
                  <a:pt x="64927" y="46780"/>
                </a:lnTo>
                <a:lnTo>
                  <a:pt x="71224" y="46427"/>
                </a:lnTo>
                <a:lnTo>
                  <a:pt x="77963" y="46191"/>
                </a:lnTo>
                <a:lnTo>
                  <a:pt x="84995" y="44764"/>
                </a:lnTo>
                <a:lnTo>
                  <a:pt x="92223" y="42543"/>
                </a:lnTo>
                <a:lnTo>
                  <a:pt x="99582" y="39792"/>
                </a:lnTo>
                <a:lnTo>
                  <a:pt x="107028" y="37958"/>
                </a:lnTo>
                <a:lnTo>
                  <a:pt x="114532" y="36736"/>
                </a:lnTo>
                <a:lnTo>
                  <a:pt x="122074" y="35921"/>
                </a:lnTo>
                <a:lnTo>
                  <a:pt x="129643" y="34107"/>
                </a:lnTo>
                <a:lnTo>
                  <a:pt x="137229" y="31628"/>
                </a:lnTo>
                <a:lnTo>
                  <a:pt x="144826" y="28705"/>
                </a:lnTo>
                <a:lnTo>
                  <a:pt x="152430" y="26758"/>
                </a:lnTo>
                <a:lnTo>
                  <a:pt x="160040" y="25458"/>
                </a:lnTo>
                <a:lnTo>
                  <a:pt x="167653" y="24592"/>
                </a:lnTo>
                <a:lnTo>
                  <a:pt x="177809" y="21475"/>
                </a:lnTo>
                <a:lnTo>
                  <a:pt x="189659" y="16857"/>
                </a:lnTo>
                <a:lnTo>
                  <a:pt x="202639" y="11238"/>
                </a:lnTo>
                <a:lnTo>
                  <a:pt x="212562" y="7492"/>
                </a:lnTo>
                <a:lnTo>
                  <a:pt x="220448" y="4995"/>
                </a:lnTo>
                <a:lnTo>
                  <a:pt x="226976" y="3330"/>
                </a:lnTo>
                <a:lnTo>
                  <a:pt x="232597" y="2220"/>
                </a:lnTo>
                <a:lnTo>
                  <a:pt x="237614" y="1480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2411959" y="3909059"/>
            <a:ext cx="405266" cy="365091"/>
          </a:xfrm>
          <a:custGeom>
            <a:avLst/>
            <a:gdLst/>
            <a:ahLst/>
            <a:cxnLst/>
            <a:rect l="0" t="0" r="0" b="0"/>
            <a:pathLst>
              <a:path w="405266" h="365091">
                <a:moveTo>
                  <a:pt x="159791" y="0"/>
                </a:moveTo>
                <a:lnTo>
                  <a:pt x="171926" y="6069"/>
                </a:lnTo>
                <a:lnTo>
                  <a:pt x="181271" y="9047"/>
                </a:lnTo>
                <a:lnTo>
                  <a:pt x="190927" y="10371"/>
                </a:lnTo>
                <a:lnTo>
                  <a:pt x="197058" y="10724"/>
                </a:lnTo>
                <a:lnTo>
                  <a:pt x="203686" y="10960"/>
                </a:lnTo>
                <a:lnTo>
                  <a:pt x="209374" y="12386"/>
                </a:lnTo>
                <a:lnTo>
                  <a:pt x="219081" y="17359"/>
                </a:lnTo>
                <a:lnTo>
                  <a:pt x="231015" y="20415"/>
                </a:lnTo>
                <a:lnTo>
                  <a:pt x="237754" y="21230"/>
                </a:lnTo>
                <a:lnTo>
                  <a:pt x="247326" y="23044"/>
                </a:lnTo>
                <a:lnTo>
                  <a:pt x="271509" y="28445"/>
                </a:lnTo>
                <a:lnTo>
                  <a:pt x="282529" y="31664"/>
                </a:lnTo>
                <a:lnTo>
                  <a:pt x="292417" y="35080"/>
                </a:lnTo>
                <a:lnTo>
                  <a:pt x="301548" y="38626"/>
                </a:lnTo>
                <a:lnTo>
                  <a:pt x="310175" y="40991"/>
                </a:lnTo>
                <a:lnTo>
                  <a:pt x="318467" y="42568"/>
                </a:lnTo>
                <a:lnTo>
                  <a:pt x="326535" y="43619"/>
                </a:lnTo>
                <a:lnTo>
                  <a:pt x="334453" y="44319"/>
                </a:lnTo>
                <a:lnTo>
                  <a:pt x="342273" y="44786"/>
                </a:lnTo>
                <a:lnTo>
                  <a:pt x="357734" y="45305"/>
                </a:lnTo>
                <a:lnTo>
                  <a:pt x="383852" y="45666"/>
                </a:lnTo>
                <a:lnTo>
                  <a:pt x="382825" y="44414"/>
                </a:lnTo>
                <a:lnTo>
                  <a:pt x="374910" y="39636"/>
                </a:lnTo>
                <a:lnTo>
                  <a:pt x="362926" y="33280"/>
                </a:lnTo>
                <a:lnTo>
                  <a:pt x="356174" y="29807"/>
                </a:lnTo>
                <a:lnTo>
                  <a:pt x="347863" y="26221"/>
                </a:lnTo>
                <a:lnTo>
                  <a:pt x="338512" y="22561"/>
                </a:lnTo>
                <a:lnTo>
                  <a:pt x="328469" y="18851"/>
                </a:lnTo>
                <a:lnTo>
                  <a:pt x="319233" y="16377"/>
                </a:lnTo>
                <a:lnTo>
                  <a:pt x="310535" y="14729"/>
                </a:lnTo>
                <a:lnTo>
                  <a:pt x="302197" y="13629"/>
                </a:lnTo>
                <a:lnTo>
                  <a:pt x="289546" y="9021"/>
                </a:lnTo>
                <a:lnTo>
                  <a:pt x="284394" y="6014"/>
                </a:lnTo>
                <a:lnTo>
                  <a:pt x="271896" y="2673"/>
                </a:lnTo>
                <a:lnTo>
                  <a:pt x="265008" y="1782"/>
                </a:lnTo>
                <a:lnTo>
                  <a:pt x="256606" y="1189"/>
                </a:lnTo>
                <a:lnTo>
                  <a:pt x="247194" y="792"/>
                </a:lnTo>
                <a:lnTo>
                  <a:pt x="226576" y="352"/>
                </a:lnTo>
                <a:lnTo>
                  <a:pt x="204713" y="157"/>
                </a:lnTo>
                <a:lnTo>
                  <a:pt x="196089" y="1375"/>
                </a:lnTo>
                <a:lnTo>
                  <a:pt x="189070" y="3457"/>
                </a:lnTo>
                <a:lnTo>
                  <a:pt x="177883" y="7886"/>
                </a:lnTo>
                <a:lnTo>
                  <a:pt x="165716" y="10380"/>
                </a:lnTo>
                <a:lnTo>
                  <a:pt x="162424" y="10964"/>
                </a:lnTo>
                <a:lnTo>
                  <a:pt x="154503" y="17360"/>
                </a:lnTo>
                <a:lnTo>
                  <a:pt x="152456" y="20463"/>
                </a:lnTo>
                <a:lnTo>
                  <a:pt x="148304" y="30899"/>
                </a:lnTo>
                <a:lnTo>
                  <a:pt x="142832" y="38286"/>
                </a:lnTo>
                <a:lnTo>
                  <a:pt x="136167" y="49190"/>
                </a:lnTo>
                <a:lnTo>
                  <a:pt x="132612" y="55653"/>
                </a:lnTo>
                <a:lnTo>
                  <a:pt x="128661" y="66222"/>
                </a:lnTo>
                <a:lnTo>
                  <a:pt x="127608" y="70818"/>
                </a:lnTo>
                <a:lnTo>
                  <a:pt x="123050" y="79312"/>
                </a:lnTo>
                <a:lnTo>
                  <a:pt x="115844" y="89045"/>
                </a:lnTo>
                <a:lnTo>
                  <a:pt x="118246" y="97149"/>
                </a:lnTo>
                <a:lnTo>
                  <a:pt x="122276" y="107947"/>
                </a:lnTo>
                <a:lnTo>
                  <a:pt x="124067" y="116980"/>
                </a:lnTo>
                <a:lnTo>
                  <a:pt x="125076" y="123138"/>
                </a:lnTo>
                <a:lnTo>
                  <a:pt x="126487" y="124002"/>
                </a:lnTo>
                <a:lnTo>
                  <a:pt x="135305" y="125503"/>
                </a:lnTo>
                <a:lnTo>
                  <a:pt x="145735" y="133541"/>
                </a:lnTo>
                <a:lnTo>
                  <a:pt x="152697" y="135552"/>
                </a:lnTo>
                <a:lnTo>
                  <a:pt x="181960" y="142752"/>
                </a:lnTo>
                <a:lnTo>
                  <a:pt x="194890" y="144698"/>
                </a:lnTo>
                <a:lnTo>
                  <a:pt x="208590" y="145996"/>
                </a:lnTo>
                <a:lnTo>
                  <a:pt x="222804" y="146861"/>
                </a:lnTo>
                <a:lnTo>
                  <a:pt x="234819" y="148707"/>
                </a:lnTo>
                <a:lnTo>
                  <a:pt x="245370" y="151208"/>
                </a:lnTo>
                <a:lnTo>
                  <a:pt x="254943" y="154146"/>
                </a:lnTo>
                <a:lnTo>
                  <a:pt x="263866" y="157374"/>
                </a:lnTo>
                <a:lnTo>
                  <a:pt x="272354" y="160796"/>
                </a:lnTo>
                <a:lnTo>
                  <a:pt x="280553" y="164347"/>
                </a:lnTo>
                <a:lnTo>
                  <a:pt x="288559" y="166715"/>
                </a:lnTo>
                <a:lnTo>
                  <a:pt x="296436" y="168294"/>
                </a:lnTo>
                <a:lnTo>
                  <a:pt x="304228" y="169346"/>
                </a:lnTo>
                <a:lnTo>
                  <a:pt x="313232" y="172587"/>
                </a:lnTo>
                <a:lnTo>
                  <a:pt x="323045" y="177288"/>
                </a:lnTo>
                <a:lnTo>
                  <a:pt x="333397" y="182962"/>
                </a:lnTo>
                <a:lnTo>
                  <a:pt x="341568" y="188015"/>
                </a:lnTo>
                <a:lnTo>
                  <a:pt x="354034" y="197016"/>
                </a:lnTo>
                <a:lnTo>
                  <a:pt x="370581" y="208636"/>
                </a:lnTo>
                <a:lnTo>
                  <a:pt x="380327" y="215291"/>
                </a:lnTo>
                <a:lnTo>
                  <a:pt x="391157" y="226072"/>
                </a:lnTo>
                <a:lnTo>
                  <a:pt x="394045" y="230725"/>
                </a:lnTo>
                <a:lnTo>
                  <a:pt x="397240" y="237637"/>
                </a:lnTo>
                <a:lnTo>
                  <a:pt x="400640" y="246054"/>
                </a:lnTo>
                <a:lnTo>
                  <a:pt x="404177" y="255477"/>
                </a:lnTo>
                <a:lnTo>
                  <a:pt x="405265" y="263028"/>
                </a:lnTo>
                <a:lnTo>
                  <a:pt x="404720" y="269332"/>
                </a:lnTo>
                <a:lnTo>
                  <a:pt x="403087" y="274805"/>
                </a:lnTo>
                <a:lnTo>
                  <a:pt x="400728" y="280994"/>
                </a:lnTo>
                <a:lnTo>
                  <a:pt x="397886" y="287659"/>
                </a:lnTo>
                <a:lnTo>
                  <a:pt x="394721" y="294643"/>
                </a:lnTo>
                <a:lnTo>
                  <a:pt x="387817" y="305789"/>
                </a:lnTo>
                <a:lnTo>
                  <a:pt x="380516" y="314976"/>
                </a:lnTo>
                <a:lnTo>
                  <a:pt x="373037" y="323293"/>
                </a:lnTo>
                <a:lnTo>
                  <a:pt x="365480" y="331223"/>
                </a:lnTo>
                <a:lnTo>
                  <a:pt x="356618" y="338980"/>
                </a:lnTo>
                <a:lnTo>
                  <a:pt x="344213" y="346661"/>
                </a:lnTo>
                <a:lnTo>
                  <a:pt x="337349" y="350488"/>
                </a:lnTo>
                <a:lnTo>
                  <a:pt x="322949" y="358126"/>
                </a:lnTo>
                <a:lnTo>
                  <a:pt x="315553" y="360671"/>
                </a:lnTo>
                <a:lnTo>
                  <a:pt x="308082" y="362367"/>
                </a:lnTo>
                <a:lnTo>
                  <a:pt x="300562" y="363498"/>
                </a:lnTo>
                <a:lnTo>
                  <a:pt x="290468" y="364253"/>
                </a:lnTo>
                <a:lnTo>
                  <a:pt x="278659" y="364755"/>
                </a:lnTo>
                <a:lnTo>
                  <a:pt x="265706" y="365090"/>
                </a:lnTo>
                <a:lnTo>
                  <a:pt x="249451" y="364044"/>
                </a:lnTo>
                <a:lnTo>
                  <a:pt x="230994" y="362076"/>
                </a:lnTo>
                <a:lnTo>
                  <a:pt x="211070" y="359494"/>
                </a:lnTo>
                <a:lnTo>
                  <a:pt x="188896" y="355233"/>
                </a:lnTo>
                <a:lnTo>
                  <a:pt x="165225" y="349852"/>
                </a:lnTo>
                <a:lnTo>
                  <a:pt x="81559" y="329034"/>
                </a:lnTo>
                <a:lnTo>
                  <a:pt x="66996" y="324766"/>
                </a:lnTo>
                <a:lnTo>
                  <a:pt x="54748" y="320651"/>
                </a:lnTo>
                <a:lnTo>
                  <a:pt x="44042" y="316637"/>
                </a:lnTo>
                <a:lnTo>
                  <a:pt x="35635" y="313961"/>
                </a:lnTo>
                <a:lnTo>
                  <a:pt x="28760" y="312178"/>
                </a:lnTo>
                <a:lnTo>
                  <a:pt x="17735" y="310196"/>
                </a:lnTo>
                <a:lnTo>
                  <a:pt x="8601" y="309315"/>
                </a:lnTo>
                <a:lnTo>
                  <a:pt x="5658" y="307810"/>
                </a:lnTo>
                <a:lnTo>
                  <a:pt x="3695" y="305537"/>
                </a:lnTo>
                <a:lnTo>
                  <a:pt x="546" y="298831"/>
                </a:lnTo>
                <a:lnTo>
                  <a:pt x="0" y="291602"/>
                </a:lnTo>
                <a:lnTo>
                  <a:pt x="1194" y="288382"/>
                </a:lnTo>
                <a:lnTo>
                  <a:pt x="5906" y="281417"/>
                </a:lnTo>
                <a:lnTo>
                  <a:pt x="8941" y="279051"/>
                </a:lnTo>
                <a:lnTo>
                  <a:pt x="12234" y="277474"/>
                </a:lnTo>
                <a:lnTo>
                  <a:pt x="2263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2868930" y="4069079"/>
            <a:ext cx="331471" cy="217172"/>
          </a:xfrm>
          <a:custGeom>
            <a:avLst/>
            <a:gdLst/>
            <a:ahLst/>
            <a:cxnLst/>
            <a:rect l="0" t="0" r="0" b="0"/>
            <a:pathLst>
              <a:path w="331471" h="217172">
                <a:moveTo>
                  <a:pt x="0" y="0"/>
                </a:moveTo>
                <a:lnTo>
                  <a:pt x="12135" y="6068"/>
                </a:lnTo>
                <a:lnTo>
                  <a:pt x="21480" y="9047"/>
                </a:lnTo>
                <a:lnTo>
                  <a:pt x="25750" y="9842"/>
                </a:lnTo>
                <a:lnTo>
                  <a:pt x="31136" y="12911"/>
                </a:lnTo>
                <a:lnTo>
                  <a:pt x="37267" y="17498"/>
                </a:lnTo>
                <a:lnTo>
                  <a:pt x="43895" y="23095"/>
                </a:lnTo>
                <a:lnTo>
                  <a:pt x="49583" y="28097"/>
                </a:lnTo>
                <a:lnTo>
                  <a:pt x="59290" y="37041"/>
                </a:lnTo>
                <a:lnTo>
                  <a:pt x="66196" y="42474"/>
                </a:lnTo>
                <a:lnTo>
                  <a:pt x="74611" y="48636"/>
                </a:lnTo>
                <a:lnTo>
                  <a:pt x="84030" y="55284"/>
                </a:lnTo>
                <a:lnTo>
                  <a:pt x="91580" y="62256"/>
                </a:lnTo>
                <a:lnTo>
                  <a:pt x="97883" y="69444"/>
                </a:lnTo>
                <a:lnTo>
                  <a:pt x="103356" y="76776"/>
                </a:lnTo>
                <a:lnTo>
                  <a:pt x="109544" y="82935"/>
                </a:lnTo>
                <a:lnTo>
                  <a:pt x="116209" y="88310"/>
                </a:lnTo>
                <a:lnTo>
                  <a:pt x="123193" y="93163"/>
                </a:lnTo>
                <a:lnTo>
                  <a:pt x="129118" y="97669"/>
                </a:lnTo>
                <a:lnTo>
                  <a:pt x="134339" y="101943"/>
                </a:lnTo>
                <a:lnTo>
                  <a:pt x="139089" y="106062"/>
                </a:lnTo>
                <a:lnTo>
                  <a:pt x="143526" y="110078"/>
                </a:lnTo>
                <a:lnTo>
                  <a:pt x="151842" y="117927"/>
                </a:lnTo>
                <a:lnTo>
                  <a:pt x="157108" y="121798"/>
                </a:lnTo>
                <a:lnTo>
                  <a:pt x="163158" y="125649"/>
                </a:lnTo>
                <a:lnTo>
                  <a:pt x="169732" y="129486"/>
                </a:lnTo>
                <a:lnTo>
                  <a:pt x="175384" y="133314"/>
                </a:lnTo>
                <a:lnTo>
                  <a:pt x="180423" y="137136"/>
                </a:lnTo>
                <a:lnTo>
                  <a:pt x="185052" y="140955"/>
                </a:lnTo>
                <a:lnTo>
                  <a:pt x="191948" y="146040"/>
                </a:lnTo>
                <a:lnTo>
                  <a:pt x="209770" y="158464"/>
                </a:lnTo>
                <a:lnTo>
                  <a:pt x="217316" y="164063"/>
                </a:lnTo>
                <a:lnTo>
                  <a:pt x="223617" y="169065"/>
                </a:lnTo>
                <a:lnTo>
                  <a:pt x="229088" y="173670"/>
                </a:lnTo>
                <a:lnTo>
                  <a:pt x="235275" y="176740"/>
                </a:lnTo>
                <a:lnTo>
                  <a:pt x="241940" y="178787"/>
                </a:lnTo>
                <a:lnTo>
                  <a:pt x="248923" y="180151"/>
                </a:lnTo>
                <a:lnTo>
                  <a:pt x="254849" y="182331"/>
                </a:lnTo>
                <a:lnTo>
                  <a:pt x="264819" y="188139"/>
                </a:lnTo>
                <a:lnTo>
                  <a:pt x="270526" y="191467"/>
                </a:lnTo>
                <a:lnTo>
                  <a:pt x="276871" y="194955"/>
                </a:lnTo>
                <a:lnTo>
                  <a:pt x="283640" y="198550"/>
                </a:lnTo>
                <a:lnTo>
                  <a:pt x="289423" y="202217"/>
                </a:lnTo>
                <a:lnTo>
                  <a:pt x="294549" y="205931"/>
                </a:lnTo>
                <a:lnTo>
                  <a:pt x="299236" y="209678"/>
                </a:lnTo>
                <a:lnTo>
                  <a:pt x="304900" y="212175"/>
                </a:lnTo>
                <a:lnTo>
                  <a:pt x="311217" y="213840"/>
                </a:lnTo>
                <a:lnTo>
                  <a:pt x="331470" y="2171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2914650" y="4080509"/>
            <a:ext cx="205740" cy="182834"/>
          </a:xfrm>
          <a:custGeom>
            <a:avLst/>
            <a:gdLst/>
            <a:ahLst/>
            <a:cxnLst/>
            <a:rect l="0" t="0" r="0" b="0"/>
            <a:pathLst>
              <a:path w="205740" h="182834">
                <a:moveTo>
                  <a:pt x="205739" y="0"/>
                </a:moveTo>
                <a:lnTo>
                  <a:pt x="199672" y="6069"/>
                </a:lnTo>
                <a:lnTo>
                  <a:pt x="197884" y="9126"/>
                </a:lnTo>
                <a:lnTo>
                  <a:pt x="196693" y="12434"/>
                </a:lnTo>
                <a:lnTo>
                  <a:pt x="195898" y="15909"/>
                </a:lnTo>
                <a:lnTo>
                  <a:pt x="192829" y="22037"/>
                </a:lnTo>
                <a:lnTo>
                  <a:pt x="188242" y="29931"/>
                </a:lnTo>
                <a:lnTo>
                  <a:pt x="182645" y="39004"/>
                </a:lnTo>
                <a:lnTo>
                  <a:pt x="177643" y="46323"/>
                </a:lnTo>
                <a:lnTo>
                  <a:pt x="173038" y="52472"/>
                </a:lnTo>
                <a:lnTo>
                  <a:pt x="168699" y="57842"/>
                </a:lnTo>
                <a:lnTo>
                  <a:pt x="161996" y="65231"/>
                </a:lnTo>
                <a:lnTo>
                  <a:pt x="144388" y="83602"/>
                </a:lnTo>
                <a:lnTo>
                  <a:pt x="101618" y="126929"/>
                </a:lnTo>
                <a:lnTo>
                  <a:pt x="96955" y="130340"/>
                </a:lnTo>
                <a:lnTo>
                  <a:pt x="92576" y="132613"/>
                </a:lnTo>
                <a:lnTo>
                  <a:pt x="88387" y="134129"/>
                </a:lnTo>
                <a:lnTo>
                  <a:pt x="81785" y="137680"/>
                </a:lnTo>
                <a:lnTo>
                  <a:pt x="73573" y="142587"/>
                </a:lnTo>
                <a:lnTo>
                  <a:pt x="64288" y="148398"/>
                </a:lnTo>
                <a:lnTo>
                  <a:pt x="58099" y="153542"/>
                </a:lnTo>
                <a:lnTo>
                  <a:pt x="53973" y="158241"/>
                </a:lnTo>
                <a:lnTo>
                  <a:pt x="51221" y="162645"/>
                </a:lnTo>
                <a:lnTo>
                  <a:pt x="48118" y="165580"/>
                </a:lnTo>
                <a:lnTo>
                  <a:pt x="44778" y="167537"/>
                </a:lnTo>
                <a:lnTo>
                  <a:pt x="41282" y="168841"/>
                </a:lnTo>
                <a:lnTo>
                  <a:pt x="37681" y="170981"/>
                </a:lnTo>
                <a:lnTo>
                  <a:pt x="34011" y="173678"/>
                </a:lnTo>
                <a:lnTo>
                  <a:pt x="30294" y="176745"/>
                </a:lnTo>
                <a:lnTo>
                  <a:pt x="26546" y="178790"/>
                </a:lnTo>
                <a:lnTo>
                  <a:pt x="22777" y="180154"/>
                </a:lnTo>
                <a:lnTo>
                  <a:pt x="13671" y="182342"/>
                </a:lnTo>
                <a:lnTo>
                  <a:pt x="9039" y="182641"/>
                </a:lnTo>
                <a:lnTo>
                  <a:pt x="1785" y="182833"/>
                </a:lnTo>
                <a:lnTo>
                  <a:pt x="1190" y="181579"/>
                </a:lnTo>
                <a:lnTo>
                  <a:pt x="793" y="179473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3268979" y="4160520"/>
            <a:ext cx="182881" cy="11431"/>
          </a:xfrm>
          <a:custGeom>
            <a:avLst/>
            <a:gdLst/>
            <a:ahLst/>
            <a:cxnLst/>
            <a:rect l="0" t="0" r="0" b="0"/>
            <a:pathLst>
              <a:path w="182881" h="11431">
                <a:moveTo>
                  <a:pt x="0" y="0"/>
                </a:moveTo>
                <a:lnTo>
                  <a:pt x="35592" y="0"/>
                </a:lnTo>
                <a:lnTo>
                  <a:pt x="41508" y="1269"/>
                </a:lnTo>
                <a:lnTo>
                  <a:pt x="47992" y="3386"/>
                </a:lnTo>
                <a:lnTo>
                  <a:pt x="54855" y="6067"/>
                </a:lnTo>
                <a:lnTo>
                  <a:pt x="60700" y="7855"/>
                </a:lnTo>
                <a:lnTo>
                  <a:pt x="65867" y="9046"/>
                </a:lnTo>
                <a:lnTo>
                  <a:pt x="70581" y="9840"/>
                </a:lnTo>
                <a:lnTo>
                  <a:pt x="76265" y="10370"/>
                </a:lnTo>
                <a:lnTo>
                  <a:pt x="82593" y="10723"/>
                </a:lnTo>
                <a:lnTo>
                  <a:pt x="95129" y="11116"/>
                </a:lnTo>
                <a:lnTo>
                  <a:pt x="110595" y="11336"/>
                </a:lnTo>
                <a:lnTo>
                  <a:pt x="18288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3520472" y="4000500"/>
            <a:ext cx="11399" cy="285751"/>
          </a:xfrm>
          <a:custGeom>
            <a:avLst/>
            <a:gdLst/>
            <a:ahLst/>
            <a:cxnLst/>
            <a:rect l="0" t="0" r="0" b="0"/>
            <a:pathLst>
              <a:path w="11399" h="285751">
                <a:moveTo>
                  <a:pt x="11398" y="0"/>
                </a:moveTo>
                <a:lnTo>
                  <a:pt x="11398" y="88922"/>
                </a:lnTo>
                <a:lnTo>
                  <a:pt x="10128" y="96111"/>
                </a:lnTo>
                <a:lnTo>
                  <a:pt x="8011" y="103444"/>
                </a:lnTo>
                <a:lnTo>
                  <a:pt x="5330" y="110872"/>
                </a:lnTo>
                <a:lnTo>
                  <a:pt x="4812" y="118365"/>
                </a:lnTo>
                <a:lnTo>
                  <a:pt x="5737" y="125900"/>
                </a:lnTo>
                <a:lnTo>
                  <a:pt x="7624" y="133463"/>
                </a:lnTo>
                <a:lnTo>
                  <a:pt x="7612" y="141045"/>
                </a:lnTo>
                <a:lnTo>
                  <a:pt x="6334" y="148640"/>
                </a:lnTo>
                <a:lnTo>
                  <a:pt x="4212" y="156243"/>
                </a:lnTo>
                <a:lnTo>
                  <a:pt x="2797" y="162582"/>
                </a:lnTo>
                <a:lnTo>
                  <a:pt x="1854" y="168078"/>
                </a:lnTo>
                <a:lnTo>
                  <a:pt x="1225" y="173012"/>
                </a:lnTo>
                <a:lnTo>
                  <a:pt x="806" y="178841"/>
                </a:lnTo>
                <a:lnTo>
                  <a:pt x="527" y="185267"/>
                </a:lnTo>
                <a:lnTo>
                  <a:pt x="133" y="203060"/>
                </a:lnTo>
                <a:lnTo>
                  <a:pt x="0" y="232586"/>
                </a:lnTo>
                <a:lnTo>
                  <a:pt x="1259" y="240147"/>
                </a:lnTo>
                <a:lnTo>
                  <a:pt x="3369" y="246458"/>
                </a:lnTo>
                <a:lnTo>
                  <a:pt x="6045" y="251935"/>
                </a:lnTo>
                <a:lnTo>
                  <a:pt x="7829" y="256857"/>
                </a:lnTo>
                <a:lnTo>
                  <a:pt x="9019" y="261408"/>
                </a:lnTo>
                <a:lnTo>
                  <a:pt x="9812" y="265712"/>
                </a:lnTo>
                <a:lnTo>
                  <a:pt x="10340" y="269851"/>
                </a:lnTo>
                <a:lnTo>
                  <a:pt x="10693" y="273880"/>
                </a:lnTo>
                <a:lnTo>
                  <a:pt x="11398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3680459" y="3954779"/>
            <a:ext cx="182834" cy="307803"/>
          </a:xfrm>
          <a:custGeom>
            <a:avLst/>
            <a:gdLst/>
            <a:ahLst/>
            <a:cxnLst/>
            <a:rect l="0" t="0" r="0" b="0"/>
            <a:pathLst>
              <a:path w="182834" h="307803">
                <a:moveTo>
                  <a:pt x="11431" y="68580"/>
                </a:moveTo>
                <a:lnTo>
                  <a:pt x="27340" y="52672"/>
                </a:lnTo>
                <a:lnTo>
                  <a:pt x="30926" y="50354"/>
                </a:lnTo>
                <a:lnTo>
                  <a:pt x="34588" y="48810"/>
                </a:lnTo>
                <a:lnTo>
                  <a:pt x="43522" y="46331"/>
                </a:lnTo>
                <a:lnTo>
                  <a:pt x="48130" y="45992"/>
                </a:lnTo>
                <a:lnTo>
                  <a:pt x="51872" y="45841"/>
                </a:lnTo>
                <a:lnTo>
                  <a:pt x="49301" y="45774"/>
                </a:lnTo>
                <a:lnTo>
                  <a:pt x="48107" y="47026"/>
                </a:lnTo>
                <a:lnTo>
                  <a:pt x="47312" y="49131"/>
                </a:lnTo>
                <a:lnTo>
                  <a:pt x="45930" y="57365"/>
                </a:lnTo>
                <a:lnTo>
                  <a:pt x="45814" y="62749"/>
                </a:lnTo>
                <a:lnTo>
                  <a:pt x="44513" y="67233"/>
                </a:lnTo>
                <a:lnTo>
                  <a:pt x="42375" y="72762"/>
                </a:lnTo>
                <a:lnTo>
                  <a:pt x="39680" y="78988"/>
                </a:lnTo>
                <a:lnTo>
                  <a:pt x="36614" y="86949"/>
                </a:lnTo>
                <a:lnTo>
                  <a:pt x="29820" y="105954"/>
                </a:lnTo>
                <a:lnTo>
                  <a:pt x="26230" y="113816"/>
                </a:lnTo>
                <a:lnTo>
                  <a:pt x="22567" y="120328"/>
                </a:lnTo>
                <a:lnTo>
                  <a:pt x="18855" y="125938"/>
                </a:lnTo>
                <a:lnTo>
                  <a:pt x="16380" y="130949"/>
                </a:lnTo>
                <a:lnTo>
                  <a:pt x="11627" y="145339"/>
                </a:lnTo>
                <a:lnTo>
                  <a:pt x="9021" y="151503"/>
                </a:lnTo>
                <a:lnTo>
                  <a:pt x="6015" y="158152"/>
                </a:lnTo>
                <a:lnTo>
                  <a:pt x="4010" y="163855"/>
                </a:lnTo>
                <a:lnTo>
                  <a:pt x="2673" y="168927"/>
                </a:lnTo>
                <a:lnTo>
                  <a:pt x="1189" y="177949"/>
                </a:lnTo>
                <a:lnTo>
                  <a:pt x="529" y="186192"/>
                </a:lnTo>
                <a:lnTo>
                  <a:pt x="353" y="191438"/>
                </a:lnTo>
                <a:lnTo>
                  <a:pt x="70" y="214722"/>
                </a:lnTo>
                <a:lnTo>
                  <a:pt x="47" y="219348"/>
                </a:lnTo>
                <a:lnTo>
                  <a:pt x="1301" y="223702"/>
                </a:lnTo>
                <a:lnTo>
                  <a:pt x="6082" y="231927"/>
                </a:lnTo>
                <a:lnTo>
                  <a:pt x="9053" y="239816"/>
                </a:lnTo>
                <a:lnTo>
                  <a:pt x="9846" y="243697"/>
                </a:lnTo>
                <a:lnTo>
                  <a:pt x="14113" y="251397"/>
                </a:lnTo>
                <a:lnTo>
                  <a:pt x="17029" y="255228"/>
                </a:lnTo>
                <a:lnTo>
                  <a:pt x="20243" y="259052"/>
                </a:lnTo>
                <a:lnTo>
                  <a:pt x="23655" y="262872"/>
                </a:lnTo>
                <a:lnTo>
                  <a:pt x="27201" y="266688"/>
                </a:lnTo>
                <a:lnTo>
                  <a:pt x="44325" y="284195"/>
                </a:lnTo>
                <a:lnTo>
                  <a:pt x="51140" y="289793"/>
                </a:lnTo>
                <a:lnTo>
                  <a:pt x="58224" y="294796"/>
                </a:lnTo>
                <a:lnTo>
                  <a:pt x="65486" y="299401"/>
                </a:lnTo>
                <a:lnTo>
                  <a:pt x="71598" y="302471"/>
                </a:lnTo>
                <a:lnTo>
                  <a:pt x="76942" y="304517"/>
                </a:lnTo>
                <a:lnTo>
                  <a:pt x="81775" y="305882"/>
                </a:lnTo>
                <a:lnTo>
                  <a:pt x="87536" y="306791"/>
                </a:lnTo>
                <a:lnTo>
                  <a:pt x="93918" y="307398"/>
                </a:lnTo>
                <a:lnTo>
                  <a:pt x="100712" y="307802"/>
                </a:lnTo>
                <a:lnTo>
                  <a:pt x="106511" y="306801"/>
                </a:lnTo>
                <a:lnTo>
                  <a:pt x="111648" y="304864"/>
                </a:lnTo>
                <a:lnTo>
                  <a:pt x="116342" y="302303"/>
                </a:lnTo>
                <a:lnTo>
                  <a:pt x="120742" y="300596"/>
                </a:lnTo>
                <a:lnTo>
                  <a:pt x="124945" y="299457"/>
                </a:lnTo>
                <a:lnTo>
                  <a:pt x="129017" y="298698"/>
                </a:lnTo>
                <a:lnTo>
                  <a:pt x="134271" y="296922"/>
                </a:lnTo>
                <a:lnTo>
                  <a:pt x="140315" y="294468"/>
                </a:lnTo>
                <a:lnTo>
                  <a:pt x="146883" y="291562"/>
                </a:lnTo>
                <a:lnTo>
                  <a:pt x="152532" y="288355"/>
                </a:lnTo>
                <a:lnTo>
                  <a:pt x="157568" y="284947"/>
                </a:lnTo>
                <a:lnTo>
                  <a:pt x="162196" y="281405"/>
                </a:lnTo>
                <a:lnTo>
                  <a:pt x="165281" y="276503"/>
                </a:lnTo>
                <a:lnTo>
                  <a:pt x="167337" y="270696"/>
                </a:lnTo>
                <a:lnTo>
                  <a:pt x="168709" y="264284"/>
                </a:lnTo>
                <a:lnTo>
                  <a:pt x="170892" y="258740"/>
                </a:lnTo>
                <a:lnTo>
                  <a:pt x="173618" y="253773"/>
                </a:lnTo>
                <a:lnTo>
                  <a:pt x="176706" y="249193"/>
                </a:lnTo>
                <a:lnTo>
                  <a:pt x="178764" y="243598"/>
                </a:lnTo>
                <a:lnTo>
                  <a:pt x="180136" y="237329"/>
                </a:lnTo>
                <a:lnTo>
                  <a:pt x="181051" y="230610"/>
                </a:lnTo>
                <a:lnTo>
                  <a:pt x="181661" y="223590"/>
                </a:lnTo>
                <a:lnTo>
                  <a:pt x="182068" y="216370"/>
                </a:lnTo>
                <a:lnTo>
                  <a:pt x="182519" y="201575"/>
                </a:lnTo>
                <a:lnTo>
                  <a:pt x="182833" y="163783"/>
                </a:lnTo>
                <a:lnTo>
                  <a:pt x="181579" y="156179"/>
                </a:lnTo>
                <a:lnTo>
                  <a:pt x="179473" y="148570"/>
                </a:lnTo>
                <a:lnTo>
                  <a:pt x="176798" y="140957"/>
                </a:lnTo>
                <a:lnTo>
                  <a:pt x="173746" y="133341"/>
                </a:lnTo>
                <a:lnTo>
                  <a:pt x="170441" y="125725"/>
                </a:lnTo>
                <a:lnTo>
                  <a:pt x="166967" y="118106"/>
                </a:lnTo>
                <a:lnTo>
                  <a:pt x="162112" y="109218"/>
                </a:lnTo>
                <a:lnTo>
                  <a:pt x="156335" y="99482"/>
                </a:lnTo>
                <a:lnTo>
                  <a:pt x="149943" y="89181"/>
                </a:lnTo>
                <a:lnTo>
                  <a:pt x="143142" y="79775"/>
                </a:lnTo>
                <a:lnTo>
                  <a:pt x="136068" y="70963"/>
                </a:lnTo>
                <a:lnTo>
                  <a:pt x="128813" y="62549"/>
                </a:lnTo>
                <a:lnTo>
                  <a:pt x="122705" y="54399"/>
                </a:lnTo>
                <a:lnTo>
                  <a:pt x="117364" y="46426"/>
                </a:lnTo>
                <a:lnTo>
                  <a:pt x="112533" y="38571"/>
                </a:lnTo>
                <a:lnTo>
                  <a:pt x="106772" y="32064"/>
                </a:lnTo>
                <a:lnTo>
                  <a:pt x="100392" y="26456"/>
                </a:lnTo>
                <a:lnTo>
                  <a:pt x="93598" y="21448"/>
                </a:lnTo>
                <a:lnTo>
                  <a:pt x="86529" y="18109"/>
                </a:lnTo>
                <a:lnTo>
                  <a:pt x="79276" y="15883"/>
                </a:lnTo>
                <a:lnTo>
                  <a:pt x="71901" y="14398"/>
                </a:lnTo>
                <a:lnTo>
                  <a:pt x="65714" y="12139"/>
                </a:lnTo>
                <a:lnTo>
                  <a:pt x="60320" y="9363"/>
                </a:lnTo>
                <a:lnTo>
                  <a:pt x="55453" y="6242"/>
                </a:lnTo>
                <a:lnTo>
                  <a:pt x="50939" y="4161"/>
                </a:lnTo>
                <a:lnTo>
                  <a:pt x="46660" y="2775"/>
                </a:lnTo>
                <a:lnTo>
                  <a:pt x="42537" y="1850"/>
                </a:lnTo>
                <a:lnTo>
                  <a:pt x="37248" y="1233"/>
                </a:lnTo>
                <a:lnTo>
                  <a:pt x="31182" y="82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251460" y="4469129"/>
            <a:ext cx="240031" cy="11431"/>
          </a:xfrm>
          <a:custGeom>
            <a:avLst/>
            <a:gdLst/>
            <a:ahLst/>
            <a:cxnLst/>
            <a:rect l="0" t="0" r="0" b="0"/>
            <a:pathLst>
              <a:path w="240031" h="11431">
                <a:moveTo>
                  <a:pt x="0" y="0"/>
                </a:moveTo>
                <a:lnTo>
                  <a:pt x="41659" y="0"/>
                </a:lnTo>
                <a:lnTo>
                  <a:pt x="49362" y="1271"/>
                </a:lnTo>
                <a:lnTo>
                  <a:pt x="57038" y="3387"/>
                </a:lnTo>
                <a:lnTo>
                  <a:pt x="64695" y="6068"/>
                </a:lnTo>
                <a:lnTo>
                  <a:pt x="81230" y="7856"/>
                </a:lnTo>
                <a:lnTo>
                  <a:pt x="103683" y="9047"/>
                </a:lnTo>
                <a:lnTo>
                  <a:pt x="24003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594360" y="4354829"/>
            <a:ext cx="203422" cy="262891"/>
          </a:xfrm>
          <a:custGeom>
            <a:avLst/>
            <a:gdLst/>
            <a:ahLst/>
            <a:cxnLst/>
            <a:rect l="0" t="0" r="0" b="0"/>
            <a:pathLst>
              <a:path w="203422" h="262891">
                <a:moveTo>
                  <a:pt x="0" y="0"/>
                </a:moveTo>
                <a:lnTo>
                  <a:pt x="64695" y="0"/>
                </a:lnTo>
                <a:lnTo>
                  <a:pt x="73610" y="1271"/>
                </a:lnTo>
                <a:lnTo>
                  <a:pt x="83363" y="3387"/>
                </a:lnTo>
                <a:lnTo>
                  <a:pt x="93675" y="6068"/>
                </a:lnTo>
                <a:lnTo>
                  <a:pt x="101820" y="7856"/>
                </a:lnTo>
                <a:lnTo>
                  <a:pt x="108520" y="9047"/>
                </a:lnTo>
                <a:lnTo>
                  <a:pt x="114257" y="9842"/>
                </a:lnTo>
                <a:lnTo>
                  <a:pt x="119351" y="11642"/>
                </a:lnTo>
                <a:lnTo>
                  <a:pt x="124017" y="14111"/>
                </a:lnTo>
                <a:lnTo>
                  <a:pt x="128398" y="17028"/>
                </a:lnTo>
                <a:lnTo>
                  <a:pt x="131319" y="20242"/>
                </a:lnTo>
                <a:lnTo>
                  <a:pt x="133266" y="23655"/>
                </a:lnTo>
                <a:lnTo>
                  <a:pt x="135429" y="30834"/>
                </a:lnTo>
                <a:lnTo>
                  <a:pt x="136390" y="38257"/>
                </a:lnTo>
                <a:lnTo>
                  <a:pt x="136818" y="45790"/>
                </a:lnTo>
                <a:lnTo>
                  <a:pt x="136932" y="49577"/>
                </a:lnTo>
                <a:lnTo>
                  <a:pt x="135738" y="53371"/>
                </a:lnTo>
                <a:lnTo>
                  <a:pt x="131024" y="60974"/>
                </a:lnTo>
                <a:lnTo>
                  <a:pt x="124696" y="68587"/>
                </a:lnTo>
                <a:lnTo>
                  <a:pt x="121231" y="72395"/>
                </a:lnTo>
                <a:lnTo>
                  <a:pt x="113840" y="76203"/>
                </a:lnTo>
                <a:lnTo>
                  <a:pt x="103833" y="80012"/>
                </a:lnTo>
                <a:lnTo>
                  <a:pt x="92082" y="83822"/>
                </a:lnTo>
                <a:lnTo>
                  <a:pt x="82978" y="87631"/>
                </a:lnTo>
                <a:lnTo>
                  <a:pt x="75639" y="91441"/>
                </a:lnTo>
                <a:lnTo>
                  <a:pt x="69476" y="95251"/>
                </a:lnTo>
                <a:lnTo>
                  <a:pt x="62827" y="99061"/>
                </a:lnTo>
                <a:lnTo>
                  <a:pt x="48666" y="106680"/>
                </a:lnTo>
                <a:lnTo>
                  <a:pt x="45144" y="110491"/>
                </a:lnTo>
                <a:lnTo>
                  <a:pt x="44066" y="114300"/>
                </a:lnTo>
                <a:lnTo>
                  <a:pt x="44617" y="118111"/>
                </a:lnTo>
                <a:lnTo>
                  <a:pt x="46255" y="120650"/>
                </a:lnTo>
                <a:lnTo>
                  <a:pt x="48616" y="122344"/>
                </a:lnTo>
                <a:lnTo>
                  <a:pt x="51461" y="123472"/>
                </a:lnTo>
                <a:lnTo>
                  <a:pt x="55897" y="124225"/>
                </a:lnTo>
                <a:lnTo>
                  <a:pt x="61395" y="124727"/>
                </a:lnTo>
                <a:lnTo>
                  <a:pt x="67600" y="125061"/>
                </a:lnTo>
                <a:lnTo>
                  <a:pt x="74276" y="126555"/>
                </a:lnTo>
                <a:lnTo>
                  <a:pt x="81267" y="128820"/>
                </a:lnTo>
                <a:lnTo>
                  <a:pt x="88468" y="131600"/>
                </a:lnTo>
                <a:lnTo>
                  <a:pt x="97079" y="133454"/>
                </a:lnTo>
                <a:lnTo>
                  <a:pt x="106629" y="134689"/>
                </a:lnTo>
                <a:lnTo>
                  <a:pt x="116806" y="135513"/>
                </a:lnTo>
                <a:lnTo>
                  <a:pt x="126130" y="137332"/>
                </a:lnTo>
                <a:lnTo>
                  <a:pt x="134887" y="139815"/>
                </a:lnTo>
                <a:lnTo>
                  <a:pt x="143264" y="142740"/>
                </a:lnTo>
                <a:lnTo>
                  <a:pt x="153929" y="145960"/>
                </a:lnTo>
                <a:lnTo>
                  <a:pt x="179326" y="152925"/>
                </a:lnTo>
                <a:lnTo>
                  <a:pt x="188131" y="156560"/>
                </a:lnTo>
                <a:lnTo>
                  <a:pt x="194000" y="160253"/>
                </a:lnTo>
                <a:lnTo>
                  <a:pt x="197913" y="163986"/>
                </a:lnTo>
                <a:lnTo>
                  <a:pt x="200522" y="167744"/>
                </a:lnTo>
                <a:lnTo>
                  <a:pt x="203421" y="175306"/>
                </a:lnTo>
                <a:lnTo>
                  <a:pt x="202924" y="179101"/>
                </a:lnTo>
                <a:lnTo>
                  <a:pt x="201322" y="182901"/>
                </a:lnTo>
                <a:lnTo>
                  <a:pt x="198985" y="186704"/>
                </a:lnTo>
                <a:lnTo>
                  <a:pt x="194886" y="190510"/>
                </a:lnTo>
                <a:lnTo>
                  <a:pt x="189614" y="194316"/>
                </a:lnTo>
                <a:lnTo>
                  <a:pt x="183559" y="198125"/>
                </a:lnTo>
                <a:lnTo>
                  <a:pt x="178253" y="201933"/>
                </a:lnTo>
                <a:lnTo>
                  <a:pt x="173445" y="205742"/>
                </a:lnTo>
                <a:lnTo>
                  <a:pt x="168970" y="209552"/>
                </a:lnTo>
                <a:lnTo>
                  <a:pt x="163446" y="213361"/>
                </a:lnTo>
                <a:lnTo>
                  <a:pt x="157224" y="217171"/>
                </a:lnTo>
                <a:lnTo>
                  <a:pt x="150536" y="220981"/>
                </a:lnTo>
                <a:lnTo>
                  <a:pt x="143537" y="223521"/>
                </a:lnTo>
                <a:lnTo>
                  <a:pt x="136331" y="225214"/>
                </a:lnTo>
                <a:lnTo>
                  <a:pt x="128987" y="226343"/>
                </a:lnTo>
                <a:lnTo>
                  <a:pt x="121551" y="228365"/>
                </a:lnTo>
                <a:lnTo>
                  <a:pt x="114054" y="230984"/>
                </a:lnTo>
                <a:lnTo>
                  <a:pt x="106516" y="233999"/>
                </a:lnTo>
                <a:lnTo>
                  <a:pt x="98951" y="237280"/>
                </a:lnTo>
                <a:lnTo>
                  <a:pt x="83771" y="244311"/>
                </a:lnTo>
                <a:lnTo>
                  <a:pt x="72357" y="247964"/>
                </a:lnTo>
                <a:lnTo>
                  <a:pt x="58398" y="251670"/>
                </a:lnTo>
                <a:lnTo>
                  <a:pt x="0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891540" y="4446269"/>
            <a:ext cx="251461" cy="194311"/>
          </a:xfrm>
          <a:custGeom>
            <a:avLst/>
            <a:gdLst/>
            <a:ahLst/>
            <a:cxnLst/>
            <a:rect l="0" t="0" r="0" b="0"/>
            <a:pathLst>
              <a:path w="251461" h="194311">
                <a:moveTo>
                  <a:pt x="0" y="0"/>
                </a:moveTo>
                <a:lnTo>
                  <a:pt x="26868" y="26869"/>
                </a:lnTo>
                <a:lnTo>
                  <a:pt x="31882" y="30612"/>
                </a:lnTo>
                <a:lnTo>
                  <a:pt x="37764" y="34379"/>
                </a:lnTo>
                <a:lnTo>
                  <a:pt x="44226" y="38159"/>
                </a:lnTo>
                <a:lnTo>
                  <a:pt x="49804" y="43220"/>
                </a:lnTo>
                <a:lnTo>
                  <a:pt x="54792" y="49133"/>
                </a:lnTo>
                <a:lnTo>
                  <a:pt x="59388" y="55615"/>
                </a:lnTo>
                <a:lnTo>
                  <a:pt x="64992" y="61207"/>
                </a:lnTo>
                <a:lnTo>
                  <a:pt x="71268" y="66205"/>
                </a:lnTo>
                <a:lnTo>
                  <a:pt x="77992" y="70807"/>
                </a:lnTo>
                <a:lnTo>
                  <a:pt x="86284" y="77685"/>
                </a:lnTo>
                <a:lnTo>
                  <a:pt x="95623" y="86080"/>
                </a:lnTo>
                <a:lnTo>
                  <a:pt x="120196" y="109326"/>
                </a:lnTo>
                <a:lnTo>
                  <a:pt x="145944" y="134626"/>
                </a:lnTo>
                <a:lnTo>
                  <a:pt x="151906" y="139280"/>
                </a:lnTo>
                <a:lnTo>
                  <a:pt x="157151" y="142384"/>
                </a:lnTo>
                <a:lnTo>
                  <a:pt x="161917" y="144453"/>
                </a:lnTo>
                <a:lnTo>
                  <a:pt x="180759" y="153525"/>
                </a:lnTo>
                <a:lnTo>
                  <a:pt x="192896" y="159500"/>
                </a:lnTo>
                <a:lnTo>
                  <a:pt x="202257" y="164753"/>
                </a:lnTo>
                <a:lnTo>
                  <a:pt x="209768" y="169526"/>
                </a:lnTo>
                <a:lnTo>
                  <a:pt x="216045" y="173978"/>
                </a:lnTo>
                <a:lnTo>
                  <a:pt x="221500" y="176945"/>
                </a:lnTo>
                <a:lnTo>
                  <a:pt x="226407" y="178923"/>
                </a:lnTo>
                <a:lnTo>
                  <a:pt x="230948" y="180242"/>
                </a:lnTo>
                <a:lnTo>
                  <a:pt x="235245" y="182392"/>
                </a:lnTo>
                <a:lnTo>
                  <a:pt x="239380" y="185095"/>
                </a:lnTo>
                <a:lnTo>
                  <a:pt x="251460" y="194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834390" y="4480559"/>
            <a:ext cx="274321" cy="160021"/>
          </a:xfrm>
          <a:custGeom>
            <a:avLst/>
            <a:gdLst/>
            <a:ahLst/>
            <a:cxnLst/>
            <a:rect l="0" t="0" r="0" b="0"/>
            <a:pathLst>
              <a:path w="274321" h="160021">
                <a:moveTo>
                  <a:pt x="274320" y="0"/>
                </a:moveTo>
                <a:lnTo>
                  <a:pt x="262184" y="6068"/>
                </a:lnTo>
                <a:lnTo>
                  <a:pt x="256069" y="7856"/>
                </a:lnTo>
                <a:lnTo>
                  <a:pt x="249453" y="9047"/>
                </a:lnTo>
                <a:lnTo>
                  <a:pt x="242502" y="9842"/>
                </a:lnTo>
                <a:lnTo>
                  <a:pt x="234058" y="12911"/>
                </a:lnTo>
                <a:lnTo>
                  <a:pt x="224618" y="17498"/>
                </a:lnTo>
                <a:lnTo>
                  <a:pt x="205240" y="28097"/>
                </a:lnTo>
                <a:lnTo>
                  <a:pt x="180050" y="41204"/>
                </a:lnTo>
                <a:lnTo>
                  <a:pt x="118148" y="72363"/>
                </a:lnTo>
                <a:lnTo>
                  <a:pt x="111785" y="76182"/>
                </a:lnTo>
                <a:lnTo>
                  <a:pt x="106273" y="79998"/>
                </a:lnTo>
                <a:lnTo>
                  <a:pt x="101329" y="83812"/>
                </a:lnTo>
                <a:lnTo>
                  <a:pt x="95492" y="87625"/>
                </a:lnTo>
                <a:lnTo>
                  <a:pt x="89061" y="91437"/>
                </a:lnTo>
                <a:lnTo>
                  <a:pt x="82234" y="95248"/>
                </a:lnTo>
                <a:lnTo>
                  <a:pt x="73873" y="100329"/>
                </a:lnTo>
                <a:lnTo>
                  <a:pt x="54422" y="112748"/>
                </a:lnTo>
                <a:lnTo>
                  <a:pt x="45171" y="118345"/>
                </a:lnTo>
                <a:lnTo>
                  <a:pt x="36464" y="123347"/>
                </a:lnTo>
                <a:lnTo>
                  <a:pt x="28119" y="127951"/>
                </a:lnTo>
                <a:lnTo>
                  <a:pt x="21286" y="132291"/>
                </a:lnTo>
                <a:lnTo>
                  <a:pt x="15461" y="136454"/>
                </a:lnTo>
                <a:lnTo>
                  <a:pt x="4581" y="144995"/>
                </a:lnTo>
                <a:lnTo>
                  <a:pt x="0" y="16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2331720" y="4560569"/>
            <a:ext cx="285751" cy="1"/>
          </a:xfrm>
          <a:custGeom>
            <a:avLst/>
            <a:gdLst/>
            <a:ahLst/>
            <a:cxnLst/>
            <a:rect l="0" t="0" r="0" b="0"/>
            <a:pathLst>
              <a:path w="285751" h="1">
                <a:moveTo>
                  <a:pt x="0" y="0"/>
                </a:move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2697480" y="4423549"/>
            <a:ext cx="181082" cy="251168"/>
          </a:xfrm>
          <a:custGeom>
            <a:avLst/>
            <a:gdLst/>
            <a:ahLst/>
            <a:cxnLst/>
            <a:rect l="0" t="0" r="0" b="0"/>
            <a:pathLst>
              <a:path w="181082" h="251168">
                <a:moveTo>
                  <a:pt x="11430" y="11290"/>
                </a:moveTo>
                <a:lnTo>
                  <a:pt x="23565" y="5223"/>
                </a:lnTo>
                <a:lnTo>
                  <a:pt x="28410" y="3435"/>
                </a:lnTo>
                <a:lnTo>
                  <a:pt x="32910" y="2244"/>
                </a:lnTo>
                <a:lnTo>
                  <a:pt x="37180" y="1449"/>
                </a:lnTo>
                <a:lnTo>
                  <a:pt x="43836" y="920"/>
                </a:lnTo>
                <a:lnTo>
                  <a:pt x="52084" y="567"/>
                </a:lnTo>
                <a:lnTo>
                  <a:pt x="80561" y="0"/>
                </a:lnTo>
                <a:lnTo>
                  <a:pt x="89267" y="1223"/>
                </a:lnTo>
                <a:lnTo>
                  <a:pt x="100151" y="3309"/>
                </a:lnTo>
                <a:lnTo>
                  <a:pt x="112488" y="5970"/>
                </a:lnTo>
                <a:lnTo>
                  <a:pt x="121982" y="7743"/>
                </a:lnTo>
                <a:lnTo>
                  <a:pt x="129581" y="8926"/>
                </a:lnTo>
                <a:lnTo>
                  <a:pt x="135917" y="9714"/>
                </a:lnTo>
                <a:lnTo>
                  <a:pt x="141411" y="11509"/>
                </a:lnTo>
                <a:lnTo>
                  <a:pt x="146344" y="13976"/>
                </a:lnTo>
                <a:lnTo>
                  <a:pt x="150903" y="16891"/>
                </a:lnTo>
                <a:lnTo>
                  <a:pt x="155212" y="20104"/>
                </a:lnTo>
                <a:lnTo>
                  <a:pt x="159354" y="23516"/>
                </a:lnTo>
                <a:lnTo>
                  <a:pt x="169060" y="32050"/>
                </a:lnTo>
                <a:lnTo>
                  <a:pt x="173774" y="36603"/>
                </a:lnTo>
                <a:lnTo>
                  <a:pt x="176809" y="39596"/>
                </a:lnTo>
                <a:lnTo>
                  <a:pt x="178833" y="42861"/>
                </a:lnTo>
                <a:lnTo>
                  <a:pt x="181081" y="49875"/>
                </a:lnTo>
                <a:lnTo>
                  <a:pt x="180411" y="53523"/>
                </a:lnTo>
                <a:lnTo>
                  <a:pt x="176279" y="60964"/>
                </a:lnTo>
                <a:lnTo>
                  <a:pt x="173596" y="68504"/>
                </a:lnTo>
                <a:lnTo>
                  <a:pt x="172880" y="72293"/>
                </a:lnTo>
                <a:lnTo>
                  <a:pt x="169863" y="76089"/>
                </a:lnTo>
                <a:lnTo>
                  <a:pt x="165312" y="79889"/>
                </a:lnTo>
                <a:lnTo>
                  <a:pt x="159738" y="83693"/>
                </a:lnTo>
                <a:lnTo>
                  <a:pt x="154752" y="87499"/>
                </a:lnTo>
                <a:lnTo>
                  <a:pt x="150158" y="91306"/>
                </a:lnTo>
                <a:lnTo>
                  <a:pt x="145825" y="95114"/>
                </a:lnTo>
                <a:lnTo>
                  <a:pt x="141667" y="97653"/>
                </a:lnTo>
                <a:lnTo>
                  <a:pt x="137624" y="99345"/>
                </a:lnTo>
                <a:lnTo>
                  <a:pt x="133659" y="100474"/>
                </a:lnTo>
                <a:lnTo>
                  <a:pt x="109876" y="108130"/>
                </a:lnTo>
                <a:lnTo>
                  <a:pt x="97380" y="110140"/>
                </a:lnTo>
                <a:lnTo>
                  <a:pt x="82700" y="111480"/>
                </a:lnTo>
                <a:lnTo>
                  <a:pt x="45247" y="113366"/>
                </a:lnTo>
                <a:lnTo>
                  <a:pt x="34079" y="113807"/>
                </a:lnTo>
                <a:lnTo>
                  <a:pt x="32879" y="113925"/>
                </a:lnTo>
                <a:lnTo>
                  <a:pt x="33350" y="114003"/>
                </a:lnTo>
                <a:lnTo>
                  <a:pt x="37259" y="117477"/>
                </a:lnTo>
                <a:lnTo>
                  <a:pt x="46599" y="126573"/>
                </a:lnTo>
                <a:lnTo>
                  <a:pt x="50116" y="130055"/>
                </a:lnTo>
                <a:lnTo>
                  <a:pt x="55001" y="132377"/>
                </a:lnTo>
                <a:lnTo>
                  <a:pt x="60797" y="133925"/>
                </a:lnTo>
                <a:lnTo>
                  <a:pt x="67201" y="134957"/>
                </a:lnTo>
                <a:lnTo>
                  <a:pt x="74011" y="136915"/>
                </a:lnTo>
                <a:lnTo>
                  <a:pt x="81090" y="139490"/>
                </a:lnTo>
                <a:lnTo>
                  <a:pt x="88350" y="142477"/>
                </a:lnTo>
                <a:lnTo>
                  <a:pt x="97000" y="145738"/>
                </a:lnTo>
                <a:lnTo>
                  <a:pt x="116771" y="152748"/>
                </a:lnTo>
                <a:lnTo>
                  <a:pt x="124837" y="156396"/>
                </a:lnTo>
                <a:lnTo>
                  <a:pt x="131484" y="160097"/>
                </a:lnTo>
                <a:lnTo>
                  <a:pt x="137186" y="163835"/>
                </a:lnTo>
                <a:lnTo>
                  <a:pt x="140987" y="167597"/>
                </a:lnTo>
                <a:lnTo>
                  <a:pt x="143521" y="171375"/>
                </a:lnTo>
                <a:lnTo>
                  <a:pt x="147607" y="178959"/>
                </a:lnTo>
                <a:lnTo>
                  <a:pt x="150475" y="182760"/>
                </a:lnTo>
                <a:lnTo>
                  <a:pt x="153656" y="186563"/>
                </a:lnTo>
                <a:lnTo>
                  <a:pt x="155777" y="190369"/>
                </a:lnTo>
                <a:lnTo>
                  <a:pt x="158134" y="197984"/>
                </a:lnTo>
                <a:lnTo>
                  <a:pt x="157493" y="201793"/>
                </a:lnTo>
                <a:lnTo>
                  <a:pt x="153393" y="209412"/>
                </a:lnTo>
                <a:lnTo>
                  <a:pt x="150725" y="217031"/>
                </a:lnTo>
                <a:lnTo>
                  <a:pt x="150013" y="220841"/>
                </a:lnTo>
                <a:lnTo>
                  <a:pt x="148268" y="223380"/>
                </a:lnTo>
                <a:lnTo>
                  <a:pt x="145835" y="225074"/>
                </a:lnTo>
                <a:lnTo>
                  <a:pt x="142944" y="226203"/>
                </a:lnTo>
                <a:lnTo>
                  <a:pt x="138476" y="228225"/>
                </a:lnTo>
                <a:lnTo>
                  <a:pt x="126738" y="233859"/>
                </a:lnTo>
                <a:lnTo>
                  <a:pt x="121322" y="235870"/>
                </a:lnTo>
                <a:lnTo>
                  <a:pt x="116441" y="237210"/>
                </a:lnTo>
                <a:lnTo>
                  <a:pt x="111917" y="238104"/>
                </a:lnTo>
                <a:lnTo>
                  <a:pt x="107631" y="239969"/>
                </a:lnTo>
                <a:lnTo>
                  <a:pt x="103504" y="242483"/>
                </a:lnTo>
                <a:lnTo>
                  <a:pt x="99483" y="245429"/>
                </a:lnTo>
                <a:lnTo>
                  <a:pt x="95532" y="247393"/>
                </a:lnTo>
                <a:lnTo>
                  <a:pt x="91628" y="248702"/>
                </a:lnTo>
                <a:lnTo>
                  <a:pt x="87755" y="249575"/>
                </a:lnTo>
                <a:lnTo>
                  <a:pt x="81363" y="250157"/>
                </a:lnTo>
                <a:lnTo>
                  <a:pt x="73292" y="250545"/>
                </a:lnTo>
                <a:lnTo>
                  <a:pt x="45098" y="251167"/>
                </a:lnTo>
                <a:lnTo>
                  <a:pt x="40225" y="249948"/>
                </a:lnTo>
                <a:lnTo>
                  <a:pt x="35707" y="247866"/>
                </a:lnTo>
                <a:lnTo>
                  <a:pt x="31424" y="245207"/>
                </a:lnTo>
                <a:lnTo>
                  <a:pt x="27300" y="243435"/>
                </a:lnTo>
                <a:lnTo>
                  <a:pt x="23280" y="242254"/>
                </a:lnTo>
                <a:lnTo>
                  <a:pt x="19329" y="241466"/>
                </a:lnTo>
                <a:lnTo>
                  <a:pt x="15426" y="240941"/>
                </a:lnTo>
                <a:lnTo>
                  <a:pt x="11554" y="240591"/>
                </a:lnTo>
                <a:lnTo>
                  <a:pt x="7702" y="240357"/>
                </a:lnTo>
                <a:lnTo>
                  <a:pt x="5135" y="238931"/>
                </a:lnTo>
                <a:lnTo>
                  <a:pt x="3423" y="236711"/>
                </a:lnTo>
                <a:lnTo>
                  <a:pt x="0" y="228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2948939" y="4514850"/>
            <a:ext cx="274322" cy="159493"/>
          </a:xfrm>
          <a:custGeom>
            <a:avLst/>
            <a:gdLst/>
            <a:ahLst/>
            <a:cxnLst/>
            <a:rect l="0" t="0" r="0" b="0"/>
            <a:pathLst>
              <a:path w="274322" h="159493">
                <a:moveTo>
                  <a:pt x="0" y="0"/>
                </a:moveTo>
                <a:lnTo>
                  <a:pt x="19683" y="0"/>
                </a:lnTo>
                <a:lnTo>
                  <a:pt x="24835" y="3386"/>
                </a:lnTo>
                <a:lnTo>
                  <a:pt x="32423" y="9840"/>
                </a:lnTo>
                <a:lnTo>
                  <a:pt x="51941" y="29162"/>
                </a:lnTo>
                <a:lnTo>
                  <a:pt x="63837" y="39761"/>
                </a:lnTo>
                <a:lnTo>
                  <a:pt x="115010" y="83113"/>
                </a:lnTo>
                <a:lnTo>
                  <a:pt x="122393" y="89698"/>
                </a:lnTo>
                <a:lnTo>
                  <a:pt x="137371" y="103789"/>
                </a:lnTo>
                <a:lnTo>
                  <a:pt x="144921" y="111102"/>
                </a:lnTo>
                <a:lnTo>
                  <a:pt x="152494" y="115978"/>
                </a:lnTo>
                <a:lnTo>
                  <a:pt x="160083" y="119229"/>
                </a:lnTo>
                <a:lnTo>
                  <a:pt x="167682" y="121396"/>
                </a:lnTo>
                <a:lnTo>
                  <a:pt x="174018" y="124110"/>
                </a:lnTo>
                <a:lnTo>
                  <a:pt x="179512" y="127190"/>
                </a:lnTo>
                <a:lnTo>
                  <a:pt x="184445" y="130513"/>
                </a:lnTo>
                <a:lnTo>
                  <a:pt x="189004" y="133999"/>
                </a:lnTo>
                <a:lnTo>
                  <a:pt x="193312" y="137592"/>
                </a:lnTo>
                <a:lnTo>
                  <a:pt x="197455" y="141258"/>
                </a:lnTo>
                <a:lnTo>
                  <a:pt x="201487" y="143702"/>
                </a:lnTo>
                <a:lnTo>
                  <a:pt x="209353" y="146417"/>
                </a:lnTo>
                <a:lnTo>
                  <a:pt x="214499" y="148411"/>
                </a:lnTo>
                <a:lnTo>
                  <a:pt x="220470" y="151010"/>
                </a:lnTo>
                <a:lnTo>
                  <a:pt x="226990" y="154013"/>
                </a:lnTo>
                <a:lnTo>
                  <a:pt x="233877" y="156016"/>
                </a:lnTo>
                <a:lnTo>
                  <a:pt x="241008" y="157350"/>
                </a:lnTo>
                <a:lnTo>
                  <a:pt x="258568" y="159492"/>
                </a:lnTo>
                <a:lnTo>
                  <a:pt x="261279" y="158398"/>
                </a:lnTo>
                <a:lnTo>
                  <a:pt x="264356" y="156398"/>
                </a:lnTo>
                <a:lnTo>
                  <a:pt x="274321" y="1485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2914650" y="4537709"/>
            <a:ext cx="262890" cy="137161"/>
          </a:xfrm>
          <a:custGeom>
            <a:avLst/>
            <a:gdLst/>
            <a:ahLst/>
            <a:cxnLst/>
            <a:rect l="0" t="0" r="0" b="0"/>
            <a:pathLst>
              <a:path w="262890" h="137161">
                <a:moveTo>
                  <a:pt x="262889" y="0"/>
                </a:moveTo>
                <a:lnTo>
                  <a:pt x="243207" y="9842"/>
                </a:lnTo>
                <a:lnTo>
                  <a:pt x="238055" y="14111"/>
                </a:lnTo>
                <a:lnTo>
                  <a:pt x="234903" y="17028"/>
                </a:lnTo>
                <a:lnTo>
                  <a:pt x="224399" y="27200"/>
                </a:lnTo>
                <a:lnTo>
                  <a:pt x="219449" y="30834"/>
                </a:lnTo>
                <a:lnTo>
                  <a:pt x="213610" y="34526"/>
                </a:lnTo>
                <a:lnTo>
                  <a:pt x="207176" y="38257"/>
                </a:lnTo>
                <a:lnTo>
                  <a:pt x="201617" y="40745"/>
                </a:lnTo>
                <a:lnTo>
                  <a:pt x="196641" y="42404"/>
                </a:lnTo>
                <a:lnTo>
                  <a:pt x="192054" y="43509"/>
                </a:lnTo>
                <a:lnTo>
                  <a:pt x="186456" y="45516"/>
                </a:lnTo>
                <a:lnTo>
                  <a:pt x="180184" y="48125"/>
                </a:lnTo>
                <a:lnTo>
                  <a:pt x="173463" y="51133"/>
                </a:lnTo>
                <a:lnTo>
                  <a:pt x="163902" y="56949"/>
                </a:lnTo>
                <a:lnTo>
                  <a:pt x="152447" y="64636"/>
                </a:lnTo>
                <a:lnTo>
                  <a:pt x="139732" y="73571"/>
                </a:lnTo>
                <a:lnTo>
                  <a:pt x="128714" y="80797"/>
                </a:lnTo>
                <a:lnTo>
                  <a:pt x="118829" y="86885"/>
                </a:lnTo>
                <a:lnTo>
                  <a:pt x="109700" y="92213"/>
                </a:lnTo>
                <a:lnTo>
                  <a:pt x="101073" y="95766"/>
                </a:lnTo>
                <a:lnTo>
                  <a:pt x="92782" y="98134"/>
                </a:lnTo>
                <a:lnTo>
                  <a:pt x="84714" y="99713"/>
                </a:lnTo>
                <a:lnTo>
                  <a:pt x="78066" y="102035"/>
                </a:lnTo>
                <a:lnTo>
                  <a:pt x="72364" y="104854"/>
                </a:lnTo>
                <a:lnTo>
                  <a:pt x="67292" y="108003"/>
                </a:lnTo>
                <a:lnTo>
                  <a:pt x="62641" y="111372"/>
                </a:lnTo>
                <a:lnTo>
                  <a:pt x="58271" y="114888"/>
                </a:lnTo>
                <a:lnTo>
                  <a:pt x="54087" y="118502"/>
                </a:lnTo>
                <a:lnTo>
                  <a:pt x="47488" y="120912"/>
                </a:lnTo>
                <a:lnTo>
                  <a:pt x="39278" y="122518"/>
                </a:lnTo>
                <a:lnTo>
                  <a:pt x="29996" y="123589"/>
                </a:lnTo>
                <a:lnTo>
                  <a:pt x="23807" y="125573"/>
                </a:lnTo>
                <a:lnTo>
                  <a:pt x="19681" y="128165"/>
                </a:lnTo>
                <a:lnTo>
                  <a:pt x="16931" y="131164"/>
                </a:lnTo>
                <a:lnTo>
                  <a:pt x="13827" y="133163"/>
                </a:lnTo>
                <a:lnTo>
                  <a:pt x="10488" y="134495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1531620" y="4709159"/>
            <a:ext cx="11431" cy="332315"/>
          </a:xfrm>
          <a:custGeom>
            <a:avLst/>
            <a:gdLst/>
            <a:ahLst/>
            <a:cxnLst/>
            <a:rect l="0" t="0" r="0" b="0"/>
            <a:pathLst>
              <a:path w="11431" h="332315">
                <a:moveTo>
                  <a:pt x="0" y="0"/>
                </a:moveTo>
                <a:lnTo>
                  <a:pt x="0" y="36710"/>
                </a:lnTo>
                <a:lnTo>
                  <a:pt x="1270" y="42254"/>
                </a:lnTo>
                <a:lnTo>
                  <a:pt x="3386" y="48489"/>
                </a:lnTo>
                <a:lnTo>
                  <a:pt x="6067" y="55186"/>
                </a:lnTo>
                <a:lnTo>
                  <a:pt x="7855" y="60921"/>
                </a:lnTo>
                <a:lnTo>
                  <a:pt x="9046" y="66014"/>
                </a:lnTo>
                <a:lnTo>
                  <a:pt x="9841" y="70679"/>
                </a:lnTo>
                <a:lnTo>
                  <a:pt x="10370" y="87760"/>
                </a:lnTo>
                <a:lnTo>
                  <a:pt x="11429" y="332314"/>
                </a:lnTo>
                <a:lnTo>
                  <a:pt x="11430" y="331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1600716" y="4743450"/>
            <a:ext cx="227554" cy="246223"/>
          </a:xfrm>
          <a:custGeom>
            <a:avLst/>
            <a:gdLst/>
            <a:ahLst/>
            <a:cxnLst/>
            <a:rect l="0" t="0" r="0" b="0"/>
            <a:pathLst>
              <a:path w="227554" h="246223">
                <a:moveTo>
                  <a:pt x="45204" y="68579"/>
                </a:moveTo>
                <a:lnTo>
                  <a:pt x="45204" y="36820"/>
                </a:lnTo>
                <a:lnTo>
                  <a:pt x="41817" y="32027"/>
                </a:lnTo>
                <a:lnTo>
                  <a:pt x="39136" y="28971"/>
                </a:lnTo>
                <a:lnTo>
                  <a:pt x="37348" y="28204"/>
                </a:lnTo>
                <a:lnTo>
                  <a:pt x="36157" y="28962"/>
                </a:lnTo>
                <a:lnTo>
                  <a:pt x="35363" y="30738"/>
                </a:lnTo>
                <a:lnTo>
                  <a:pt x="33563" y="31922"/>
                </a:lnTo>
                <a:lnTo>
                  <a:pt x="28177" y="33237"/>
                </a:lnTo>
                <a:lnTo>
                  <a:pt x="26232" y="34858"/>
                </a:lnTo>
                <a:lnTo>
                  <a:pt x="24936" y="37208"/>
                </a:lnTo>
                <a:lnTo>
                  <a:pt x="24072" y="40046"/>
                </a:lnTo>
                <a:lnTo>
                  <a:pt x="19725" y="46584"/>
                </a:lnTo>
                <a:lnTo>
                  <a:pt x="16788" y="50106"/>
                </a:lnTo>
                <a:lnTo>
                  <a:pt x="14830" y="53724"/>
                </a:lnTo>
                <a:lnTo>
                  <a:pt x="10804" y="66153"/>
                </a:lnTo>
                <a:lnTo>
                  <a:pt x="8301" y="72042"/>
                </a:lnTo>
                <a:lnTo>
                  <a:pt x="5362" y="78508"/>
                </a:lnTo>
                <a:lnTo>
                  <a:pt x="3402" y="85359"/>
                </a:lnTo>
                <a:lnTo>
                  <a:pt x="2096" y="92466"/>
                </a:lnTo>
                <a:lnTo>
                  <a:pt x="1225" y="99743"/>
                </a:lnTo>
                <a:lnTo>
                  <a:pt x="645" y="105866"/>
                </a:lnTo>
                <a:lnTo>
                  <a:pt x="258" y="111217"/>
                </a:lnTo>
                <a:lnTo>
                  <a:pt x="0" y="116054"/>
                </a:lnTo>
                <a:lnTo>
                  <a:pt x="1098" y="123090"/>
                </a:lnTo>
                <a:lnTo>
                  <a:pt x="3100" y="131590"/>
                </a:lnTo>
                <a:lnTo>
                  <a:pt x="5704" y="141066"/>
                </a:lnTo>
                <a:lnTo>
                  <a:pt x="7441" y="149924"/>
                </a:lnTo>
                <a:lnTo>
                  <a:pt x="8598" y="158369"/>
                </a:lnTo>
                <a:lnTo>
                  <a:pt x="9370" y="166539"/>
                </a:lnTo>
                <a:lnTo>
                  <a:pt x="12425" y="174526"/>
                </a:lnTo>
                <a:lnTo>
                  <a:pt x="17001" y="182390"/>
                </a:lnTo>
                <a:lnTo>
                  <a:pt x="22592" y="190174"/>
                </a:lnTo>
                <a:lnTo>
                  <a:pt x="26319" y="197902"/>
                </a:lnTo>
                <a:lnTo>
                  <a:pt x="28804" y="205595"/>
                </a:lnTo>
                <a:lnTo>
                  <a:pt x="30460" y="213263"/>
                </a:lnTo>
                <a:lnTo>
                  <a:pt x="32835" y="218375"/>
                </a:lnTo>
                <a:lnTo>
                  <a:pt x="35688" y="221783"/>
                </a:lnTo>
                <a:lnTo>
                  <a:pt x="42244" y="226840"/>
                </a:lnTo>
                <a:lnTo>
                  <a:pt x="45771" y="229966"/>
                </a:lnTo>
                <a:lnTo>
                  <a:pt x="49392" y="233321"/>
                </a:lnTo>
                <a:lnTo>
                  <a:pt x="54346" y="235557"/>
                </a:lnTo>
                <a:lnTo>
                  <a:pt x="60188" y="237048"/>
                </a:lnTo>
                <a:lnTo>
                  <a:pt x="66623" y="238042"/>
                </a:lnTo>
                <a:lnTo>
                  <a:pt x="73453" y="239974"/>
                </a:lnTo>
                <a:lnTo>
                  <a:pt x="80547" y="242533"/>
                </a:lnTo>
                <a:lnTo>
                  <a:pt x="87816" y="245508"/>
                </a:lnTo>
                <a:lnTo>
                  <a:pt x="95202" y="246222"/>
                </a:lnTo>
                <a:lnTo>
                  <a:pt x="102666" y="245428"/>
                </a:lnTo>
                <a:lnTo>
                  <a:pt x="110182" y="243628"/>
                </a:lnTo>
                <a:lnTo>
                  <a:pt x="116462" y="242429"/>
                </a:lnTo>
                <a:lnTo>
                  <a:pt x="121919" y="241629"/>
                </a:lnTo>
                <a:lnTo>
                  <a:pt x="126827" y="241096"/>
                </a:lnTo>
                <a:lnTo>
                  <a:pt x="132640" y="239470"/>
                </a:lnTo>
                <a:lnTo>
                  <a:pt x="139054" y="237117"/>
                </a:lnTo>
                <a:lnTo>
                  <a:pt x="145871" y="234278"/>
                </a:lnTo>
                <a:lnTo>
                  <a:pt x="152955" y="231115"/>
                </a:lnTo>
                <a:lnTo>
                  <a:pt x="167600" y="224214"/>
                </a:lnTo>
                <a:lnTo>
                  <a:pt x="173791" y="221866"/>
                </a:lnTo>
                <a:lnTo>
                  <a:pt x="179188" y="220300"/>
                </a:lnTo>
                <a:lnTo>
                  <a:pt x="184057" y="219257"/>
                </a:lnTo>
                <a:lnTo>
                  <a:pt x="188573" y="217291"/>
                </a:lnTo>
                <a:lnTo>
                  <a:pt x="192853" y="214710"/>
                </a:lnTo>
                <a:lnTo>
                  <a:pt x="196976" y="211720"/>
                </a:lnTo>
                <a:lnTo>
                  <a:pt x="200996" y="207186"/>
                </a:lnTo>
                <a:lnTo>
                  <a:pt x="204945" y="201624"/>
                </a:lnTo>
                <a:lnTo>
                  <a:pt x="208848" y="195376"/>
                </a:lnTo>
                <a:lnTo>
                  <a:pt x="211450" y="189941"/>
                </a:lnTo>
                <a:lnTo>
                  <a:pt x="213184" y="185047"/>
                </a:lnTo>
                <a:lnTo>
                  <a:pt x="214341" y="180514"/>
                </a:lnTo>
                <a:lnTo>
                  <a:pt x="216382" y="176222"/>
                </a:lnTo>
                <a:lnTo>
                  <a:pt x="219012" y="172092"/>
                </a:lnTo>
                <a:lnTo>
                  <a:pt x="222036" y="168068"/>
                </a:lnTo>
                <a:lnTo>
                  <a:pt x="224052" y="161575"/>
                </a:lnTo>
                <a:lnTo>
                  <a:pt x="225396" y="153437"/>
                </a:lnTo>
                <a:lnTo>
                  <a:pt x="226292" y="144200"/>
                </a:lnTo>
                <a:lnTo>
                  <a:pt x="226889" y="135504"/>
                </a:lnTo>
                <a:lnTo>
                  <a:pt x="227287" y="127165"/>
                </a:lnTo>
                <a:lnTo>
                  <a:pt x="227553" y="119067"/>
                </a:lnTo>
                <a:lnTo>
                  <a:pt x="226460" y="112398"/>
                </a:lnTo>
                <a:lnTo>
                  <a:pt x="224461" y="106682"/>
                </a:lnTo>
                <a:lnTo>
                  <a:pt x="221859" y="101601"/>
                </a:lnTo>
                <a:lnTo>
                  <a:pt x="218854" y="96944"/>
                </a:lnTo>
                <a:lnTo>
                  <a:pt x="215580" y="92569"/>
                </a:lnTo>
                <a:lnTo>
                  <a:pt x="212128" y="88382"/>
                </a:lnTo>
                <a:lnTo>
                  <a:pt x="208557" y="83051"/>
                </a:lnTo>
                <a:lnTo>
                  <a:pt x="204906" y="76958"/>
                </a:lnTo>
                <a:lnTo>
                  <a:pt x="201202" y="70355"/>
                </a:lnTo>
                <a:lnTo>
                  <a:pt x="196192" y="64683"/>
                </a:lnTo>
                <a:lnTo>
                  <a:pt x="190313" y="59632"/>
                </a:lnTo>
                <a:lnTo>
                  <a:pt x="183853" y="54994"/>
                </a:lnTo>
                <a:lnTo>
                  <a:pt x="179547" y="50633"/>
                </a:lnTo>
                <a:lnTo>
                  <a:pt x="176676" y="46455"/>
                </a:lnTo>
                <a:lnTo>
                  <a:pt x="174762" y="42400"/>
                </a:lnTo>
                <a:lnTo>
                  <a:pt x="170946" y="38426"/>
                </a:lnTo>
                <a:lnTo>
                  <a:pt x="165862" y="34507"/>
                </a:lnTo>
                <a:lnTo>
                  <a:pt x="159932" y="30625"/>
                </a:lnTo>
                <a:lnTo>
                  <a:pt x="152169" y="26766"/>
                </a:lnTo>
                <a:lnTo>
                  <a:pt x="143184" y="22924"/>
                </a:lnTo>
                <a:lnTo>
                  <a:pt x="133384" y="19093"/>
                </a:lnTo>
                <a:lnTo>
                  <a:pt x="124311" y="15268"/>
                </a:lnTo>
                <a:lnTo>
                  <a:pt x="107456" y="7632"/>
                </a:lnTo>
                <a:lnTo>
                  <a:pt x="99405" y="5088"/>
                </a:lnTo>
                <a:lnTo>
                  <a:pt x="91498" y="3392"/>
                </a:lnTo>
                <a:lnTo>
                  <a:pt x="83686" y="2261"/>
                </a:lnTo>
                <a:lnTo>
                  <a:pt x="77209" y="1507"/>
                </a:lnTo>
                <a:lnTo>
                  <a:pt x="71620" y="1004"/>
                </a:lnTo>
                <a:lnTo>
                  <a:pt x="66625" y="670"/>
                </a:lnTo>
                <a:lnTo>
                  <a:pt x="62024" y="446"/>
                </a:lnTo>
                <a:lnTo>
                  <a:pt x="45204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2034540" y="4823459"/>
            <a:ext cx="148591" cy="22861"/>
          </a:xfrm>
          <a:custGeom>
            <a:avLst/>
            <a:gdLst/>
            <a:ahLst/>
            <a:cxnLst/>
            <a:rect l="0" t="0" r="0" b="0"/>
            <a:pathLst>
              <a:path w="148591" h="22861">
                <a:moveTo>
                  <a:pt x="0" y="22860"/>
                </a:moveTo>
                <a:lnTo>
                  <a:pt x="12135" y="22860"/>
                </a:lnTo>
                <a:lnTo>
                  <a:pt x="16980" y="21591"/>
                </a:lnTo>
                <a:lnTo>
                  <a:pt x="21480" y="19474"/>
                </a:lnTo>
                <a:lnTo>
                  <a:pt x="25750" y="16793"/>
                </a:lnTo>
                <a:lnTo>
                  <a:pt x="29866" y="15005"/>
                </a:lnTo>
                <a:lnTo>
                  <a:pt x="33881" y="13813"/>
                </a:lnTo>
                <a:lnTo>
                  <a:pt x="37827" y="13019"/>
                </a:lnTo>
                <a:lnTo>
                  <a:pt x="41728" y="12490"/>
                </a:lnTo>
                <a:lnTo>
                  <a:pt x="45599" y="12137"/>
                </a:lnTo>
                <a:lnTo>
                  <a:pt x="49449" y="11901"/>
                </a:lnTo>
                <a:lnTo>
                  <a:pt x="57114" y="11640"/>
                </a:lnTo>
                <a:lnTo>
                  <a:pt x="60936" y="11570"/>
                </a:lnTo>
                <a:lnTo>
                  <a:pt x="69834" y="10254"/>
                </a:lnTo>
                <a:lnTo>
                  <a:pt x="82116" y="8106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2000250" y="4937759"/>
            <a:ext cx="274321" cy="22861"/>
          </a:xfrm>
          <a:custGeom>
            <a:avLst/>
            <a:gdLst/>
            <a:ahLst/>
            <a:cxnLst/>
            <a:rect l="0" t="0" r="0" b="0"/>
            <a:pathLst>
              <a:path w="274321" h="22861">
                <a:moveTo>
                  <a:pt x="0" y="0"/>
                </a:moveTo>
                <a:lnTo>
                  <a:pt x="18203" y="6068"/>
                </a:lnTo>
                <a:lnTo>
                  <a:pt x="26105" y="7856"/>
                </a:lnTo>
                <a:lnTo>
                  <a:pt x="33913" y="9047"/>
                </a:lnTo>
                <a:lnTo>
                  <a:pt x="41659" y="9842"/>
                </a:lnTo>
                <a:lnTo>
                  <a:pt x="49362" y="10371"/>
                </a:lnTo>
                <a:lnTo>
                  <a:pt x="57038" y="10724"/>
                </a:lnTo>
                <a:lnTo>
                  <a:pt x="72340" y="11117"/>
                </a:lnTo>
                <a:lnTo>
                  <a:pt x="87608" y="11291"/>
                </a:lnTo>
                <a:lnTo>
                  <a:pt x="97775" y="12607"/>
                </a:lnTo>
                <a:lnTo>
                  <a:pt x="109633" y="14755"/>
                </a:lnTo>
                <a:lnTo>
                  <a:pt x="122619" y="17457"/>
                </a:lnTo>
                <a:lnTo>
                  <a:pt x="133816" y="19258"/>
                </a:lnTo>
                <a:lnTo>
                  <a:pt x="143820" y="20459"/>
                </a:lnTo>
                <a:lnTo>
                  <a:pt x="153030" y="21259"/>
                </a:lnTo>
                <a:lnTo>
                  <a:pt x="161710" y="21793"/>
                </a:lnTo>
                <a:lnTo>
                  <a:pt x="178127" y="22386"/>
                </a:lnTo>
                <a:lnTo>
                  <a:pt x="27432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2388870" y="4800600"/>
            <a:ext cx="400051" cy="365760"/>
          </a:xfrm>
          <a:custGeom>
            <a:avLst/>
            <a:gdLst/>
            <a:ahLst/>
            <a:cxnLst/>
            <a:rect l="0" t="0" r="0" b="0"/>
            <a:pathLst>
              <a:path w="400051" h="365760">
                <a:moveTo>
                  <a:pt x="0" y="0"/>
                </a:moveTo>
                <a:lnTo>
                  <a:pt x="9841" y="19682"/>
                </a:lnTo>
                <a:lnTo>
                  <a:pt x="18971" y="30087"/>
                </a:lnTo>
                <a:lnTo>
                  <a:pt x="28415" y="39804"/>
                </a:lnTo>
                <a:lnTo>
                  <a:pt x="31643" y="41776"/>
                </a:lnTo>
                <a:lnTo>
                  <a:pt x="38617" y="43967"/>
                </a:lnTo>
                <a:lnTo>
                  <a:pt x="40984" y="45821"/>
                </a:lnTo>
                <a:lnTo>
                  <a:pt x="42563" y="48327"/>
                </a:lnTo>
                <a:lnTo>
                  <a:pt x="43615" y="51268"/>
                </a:lnTo>
                <a:lnTo>
                  <a:pt x="48171" y="57922"/>
                </a:lnTo>
                <a:lnTo>
                  <a:pt x="57876" y="68808"/>
                </a:lnTo>
                <a:lnTo>
                  <a:pt x="68440" y="79804"/>
                </a:lnTo>
                <a:lnTo>
                  <a:pt x="84303" y="95724"/>
                </a:lnTo>
                <a:lnTo>
                  <a:pt x="87952" y="98106"/>
                </a:lnTo>
                <a:lnTo>
                  <a:pt x="99547" y="101929"/>
                </a:lnTo>
                <a:lnTo>
                  <a:pt x="100654" y="102242"/>
                </a:lnTo>
                <a:lnTo>
                  <a:pt x="101393" y="103721"/>
                </a:lnTo>
                <a:lnTo>
                  <a:pt x="102213" y="108751"/>
                </a:lnTo>
                <a:lnTo>
                  <a:pt x="103702" y="110601"/>
                </a:lnTo>
                <a:lnTo>
                  <a:pt x="105965" y="111834"/>
                </a:lnTo>
                <a:lnTo>
                  <a:pt x="108743" y="112656"/>
                </a:lnTo>
                <a:lnTo>
                  <a:pt x="110595" y="114474"/>
                </a:lnTo>
                <a:lnTo>
                  <a:pt x="111830" y="116956"/>
                </a:lnTo>
                <a:lnTo>
                  <a:pt x="113812" y="123997"/>
                </a:lnTo>
                <a:lnTo>
                  <a:pt x="112704" y="124574"/>
                </a:lnTo>
                <a:lnTo>
                  <a:pt x="108087" y="125216"/>
                </a:lnTo>
                <a:lnTo>
                  <a:pt x="107618" y="125387"/>
                </a:lnTo>
                <a:lnTo>
                  <a:pt x="110483" y="125577"/>
                </a:lnTo>
                <a:lnTo>
                  <a:pt x="111756" y="124358"/>
                </a:lnTo>
                <a:lnTo>
                  <a:pt x="112603" y="122275"/>
                </a:lnTo>
                <a:lnTo>
                  <a:pt x="113965" y="115875"/>
                </a:lnTo>
                <a:lnTo>
                  <a:pt x="114233" y="105485"/>
                </a:lnTo>
                <a:lnTo>
                  <a:pt x="114270" y="98529"/>
                </a:lnTo>
                <a:lnTo>
                  <a:pt x="115550" y="96166"/>
                </a:lnTo>
                <a:lnTo>
                  <a:pt x="117673" y="94590"/>
                </a:lnTo>
                <a:lnTo>
                  <a:pt x="120359" y="93540"/>
                </a:lnTo>
                <a:lnTo>
                  <a:pt x="130206" y="85994"/>
                </a:lnTo>
                <a:lnTo>
                  <a:pt x="132524" y="82729"/>
                </a:lnTo>
                <a:lnTo>
                  <a:pt x="136244" y="71751"/>
                </a:lnTo>
                <a:lnTo>
                  <a:pt x="136549" y="70694"/>
                </a:lnTo>
                <a:lnTo>
                  <a:pt x="143046" y="63138"/>
                </a:lnTo>
                <a:lnTo>
                  <a:pt x="152899" y="56424"/>
                </a:lnTo>
                <a:lnTo>
                  <a:pt x="164475" y="49207"/>
                </a:lnTo>
                <a:lnTo>
                  <a:pt x="173853" y="41766"/>
                </a:lnTo>
                <a:lnTo>
                  <a:pt x="182255" y="37613"/>
                </a:lnTo>
                <a:lnTo>
                  <a:pt x="186273" y="36505"/>
                </a:lnTo>
                <a:lnTo>
                  <a:pt x="194124" y="31887"/>
                </a:lnTo>
                <a:lnTo>
                  <a:pt x="197996" y="28878"/>
                </a:lnTo>
                <a:lnTo>
                  <a:pt x="205685" y="25534"/>
                </a:lnTo>
                <a:lnTo>
                  <a:pt x="217153" y="23652"/>
                </a:lnTo>
                <a:lnTo>
                  <a:pt x="228595" y="23094"/>
                </a:lnTo>
                <a:lnTo>
                  <a:pt x="240028" y="22929"/>
                </a:lnTo>
                <a:lnTo>
                  <a:pt x="243839" y="22906"/>
                </a:lnTo>
                <a:lnTo>
                  <a:pt x="254846" y="26267"/>
                </a:lnTo>
                <a:lnTo>
                  <a:pt x="266935" y="30724"/>
                </a:lnTo>
                <a:lnTo>
                  <a:pt x="276541" y="32705"/>
                </a:lnTo>
                <a:lnTo>
                  <a:pt x="285044" y="36972"/>
                </a:lnTo>
                <a:lnTo>
                  <a:pt x="289089" y="39887"/>
                </a:lnTo>
                <a:lnTo>
                  <a:pt x="296970" y="43127"/>
                </a:lnTo>
                <a:lnTo>
                  <a:pt x="300850" y="43992"/>
                </a:lnTo>
                <a:lnTo>
                  <a:pt x="303437" y="45838"/>
                </a:lnTo>
                <a:lnTo>
                  <a:pt x="305161" y="48338"/>
                </a:lnTo>
                <a:lnTo>
                  <a:pt x="308347" y="55773"/>
                </a:lnTo>
                <a:lnTo>
                  <a:pt x="313996" y="67545"/>
                </a:lnTo>
                <a:lnTo>
                  <a:pt x="317354" y="77856"/>
                </a:lnTo>
                <a:lnTo>
                  <a:pt x="318846" y="89213"/>
                </a:lnTo>
                <a:lnTo>
                  <a:pt x="319244" y="97575"/>
                </a:lnTo>
                <a:lnTo>
                  <a:pt x="319882" y="126236"/>
                </a:lnTo>
                <a:lnTo>
                  <a:pt x="319993" y="146058"/>
                </a:lnTo>
                <a:lnTo>
                  <a:pt x="318739" y="151982"/>
                </a:lnTo>
                <a:lnTo>
                  <a:pt x="313958" y="161951"/>
                </a:lnTo>
                <a:lnTo>
                  <a:pt x="307600" y="174001"/>
                </a:lnTo>
                <a:lnTo>
                  <a:pt x="304127" y="180770"/>
                </a:lnTo>
                <a:lnTo>
                  <a:pt x="296880" y="191679"/>
                </a:lnTo>
                <a:lnTo>
                  <a:pt x="293170" y="196366"/>
                </a:lnTo>
                <a:lnTo>
                  <a:pt x="286887" y="203300"/>
                </a:lnTo>
                <a:lnTo>
                  <a:pt x="269745" y="221165"/>
                </a:lnTo>
                <a:lnTo>
                  <a:pt x="262380" y="229994"/>
                </a:lnTo>
                <a:lnTo>
                  <a:pt x="256200" y="238419"/>
                </a:lnTo>
                <a:lnTo>
                  <a:pt x="250810" y="246576"/>
                </a:lnTo>
                <a:lnTo>
                  <a:pt x="244676" y="253284"/>
                </a:lnTo>
                <a:lnTo>
                  <a:pt x="238047" y="259026"/>
                </a:lnTo>
                <a:lnTo>
                  <a:pt x="231088" y="264123"/>
                </a:lnTo>
                <a:lnTo>
                  <a:pt x="223909" y="268792"/>
                </a:lnTo>
                <a:lnTo>
                  <a:pt x="216582" y="273175"/>
                </a:lnTo>
                <a:lnTo>
                  <a:pt x="209158" y="277366"/>
                </a:lnTo>
                <a:lnTo>
                  <a:pt x="194136" y="285410"/>
                </a:lnTo>
                <a:lnTo>
                  <a:pt x="186574" y="289333"/>
                </a:lnTo>
                <a:lnTo>
                  <a:pt x="178992" y="294489"/>
                </a:lnTo>
                <a:lnTo>
                  <a:pt x="171398" y="300466"/>
                </a:lnTo>
                <a:lnTo>
                  <a:pt x="163795" y="306990"/>
                </a:lnTo>
                <a:lnTo>
                  <a:pt x="154917" y="313880"/>
                </a:lnTo>
                <a:lnTo>
                  <a:pt x="145188" y="321013"/>
                </a:lnTo>
                <a:lnTo>
                  <a:pt x="134892" y="328309"/>
                </a:lnTo>
                <a:lnTo>
                  <a:pt x="126758" y="333172"/>
                </a:lnTo>
                <a:lnTo>
                  <a:pt x="114333" y="338576"/>
                </a:lnTo>
                <a:lnTo>
                  <a:pt x="104578" y="344365"/>
                </a:lnTo>
                <a:lnTo>
                  <a:pt x="96009" y="351171"/>
                </a:lnTo>
                <a:lnTo>
                  <a:pt x="87967" y="358429"/>
                </a:lnTo>
                <a:lnTo>
                  <a:pt x="86585" y="360872"/>
                </a:lnTo>
                <a:lnTo>
                  <a:pt x="86933" y="362501"/>
                </a:lnTo>
                <a:lnTo>
                  <a:pt x="88435" y="363587"/>
                </a:lnTo>
                <a:lnTo>
                  <a:pt x="93491" y="364794"/>
                </a:lnTo>
                <a:lnTo>
                  <a:pt x="101241" y="365330"/>
                </a:lnTo>
                <a:lnTo>
                  <a:pt x="113153" y="365569"/>
                </a:lnTo>
                <a:lnTo>
                  <a:pt x="400050" y="3657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2823210" y="4976894"/>
            <a:ext cx="217171" cy="129908"/>
          </a:xfrm>
          <a:custGeom>
            <a:avLst/>
            <a:gdLst/>
            <a:ahLst/>
            <a:cxnLst/>
            <a:rect l="0" t="0" r="0" b="0"/>
            <a:pathLst>
              <a:path w="217171" h="129908">
                <a:moveTo>
                  <a:pt x="0" y="6585"/>
                </a:moveTo>
                <a:lnTo>
                  <a:pt x="0" y="518"/>
                </a:lnTo>
                <a:lnTo>
                  <a:pt x="1270" y="0"/>
                </a:lnTo>
                <a:lnTo>
                  <a:pt x="3386" y="925"/>
                </a:lnTo>
                <a:lnTo>
                  <a:pt x="6067" y="2812"/>
                </a:lnTo>
                <a:lnTo>
                  <a:pt x="12433" y="4908"/>
                </a:lnTo>
                <a:lnTo>
                  <a:pt x="15909" y="5467"/>
                </a:lnTo>
                <a:lnTo>
                  <a:pt x="18226" y="7110"/>
                </a:lnTo>
                <a:lnTo>
                  <a:pt x="19770" y="9475"/>
                </a:lnTo>
                <a:lnTo>
                  <a:pt x="20800" y="12322"/>
                </a:lnTo>
                <a:lnTo>
                  <a:pt x="22757" y="15490"/>
                </a:lnTo>
                <a:lnTo>
                  <a:pt x="25331" y="18872"/>
                </a:lnTo>
                <a:lnTo>
                  <a:pt x="28317" y="22396"/>
                </a:lnTo>
                <a:lnTo>
                  <a:pt x="31578" y="26016"/>
                </a:lnTo>
                <a:lnTo>
                  <a:pt x="38588" y="33424"/>
                </a:lnTo>
                <a:lnTo>
                  <a:pt x="43505" y="37178"/>
                </a:lnTo>
                <a:lnTo>
                  <a:pt x="49323" y="40951"/>
                </a:lnTo>
                <a:lnTo>
                  <a:pt x="55742" y="44735"/>
                </a:lnTo>
                <a:lnTo>
                  <a:pt x="61291" y="48529"/>
                </a:lnTo>
                <a:lnTo>
                  <a:pt x="66261" y="52328"/>
                </a:lnTo>
                <a:lnTo>
                  <a:pt x="70843" y="56130"/>
                </a:lnTo>
                <a:lnTo>
                  <a:pt x="76439" y="59935"/>
                </a:lnTo>
                <a:lnTo>
                  <a:pt x="82709" y="63742"/>
                </a:lnTo>
                <a:lnTo>
                  <a:pt x="89429" y="67550"/>
                </a:lnTo>
                <a:lnTo>
                  <a:pt x="95179" y="71358"/>
                </a:lnTo>
                <a:lnTo>
                  <a:pt x="100283" y="75167"/>
                </a:lnTo>
                <a:lnTo>
                  <a:pt x="104955" y="78976"/>
                </a:lnTo>
                <a:lnTo>
                  <a:pt x="109340" y="81516"/>
                </a:lnTo>
                <a:lnTo>
                  <a:pt x="113533" y="83209"/>
                </a:lnTo>
                <a:lnTo>
                  <a:pt x="117599" y="84338"/>
                </a:lnTo>
                <a:lnTo>
                  <a:pt x="121579" y="86361"/>
                </a:lnTo>
                <a:lnTo>
                  <a:pt x="125503" y="88979"/>
                </a:lnTo>
                <a:lnTo>
                  <a:pt x="129388" y="91994"/>
                </a:lnTo>
                <a:lnTo>
                  <a:pt x="134519" y="95275"/>
                </a:lnTo>
                <a:lnTo>
                  <a:pt x="140479" y="98732"/>
                </a:lnTo>
                <a:lnTo>
                  <a:pt x="146993" y="102306"/>
                </a:lnTo>
                <a:lnTo>
                  <a:pt x="152605" y="105959"/>
                </a:lnTo>
                <a:lnTo>
                  <a:pt x="157616" y="109665"/>
                </a:lnTo>
                <a:lnTo>
                  <a:pt x="162228" y="113405"/>
                </a:lnTo>
                <a:lnTo>
                  <a:pt x="166572" y="115899"/>
                </a:lnTo>
                <a:lnTo>
                  <a:pt x="170738" y="117561"/>
                </a:lnTo>
                <a:lnTo>
                  <a:pt x="174785" y="118669"/>
                </a:lnTo>
                <a:lnTo>
                  <a:pt x="178753" y="119408"/>
                </a:lnTo>
                <a:lnTo>
                  <a:pt x="182668" y="119900"/>
                </a:lnTo>
                <a:lnTo>
                  <a:pt x="192010" y="120691"/>
                </a:lnTo>
                <a:lnTo>
                  <a:pt x="195316" y="122026"/>
                </a:lnTo>
                <a:lnTo>
                  <a:pt x="200061" y="124186"/>
                </a:lnTo>
                <a:lnTo>
                  <a:pt x="212100" y="129907"/>
                </a:lnTo>
                <a:lnTo>
                  <a:pt x="217170" y="12088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2777489" y="4972050"/>
            <a:ext cx="205742" cy="137160"/>
          </a:xfrm>
          <a:custGeom>
            <a:avLst/>
            <a:gdLst/>
            <a:ahLst/>
            <a:cxnLst/>
            <a:rect l="0" t="0" r="0" b="0"/>
            <a:pathLst>
              <a:path w="205742" h="137160">
                <a:moveTo>
                  <a:pt x="205741" y="0"/>
                </a:moveTo>
                <a:lnTo>
                  <a:pt x="199673" y="6067"/>
                </a:lnTo>
                <a:lnTo>
                  <a:pt x="196615" y="7855"/>
                </a:lnTo>
                <a:lnTo>
                  <a:pt x="193307" y="9046"/>
                </a:lnTo>
                <a:lnTo>
                  <a:pt x="189832" y="9840"/>
                </a:lnTo>
                <a:lnTo>
                  <a:pt x="186245" y="11640"/>
                </a:lnTo>
                <a:lnTo>
                  <a:pt x="182583" y="14110"/>
                </a:lnTo>
                <a:lnTo>
                  <a:pt x="178872" y="17026"/>
                </a:lnTo>
                <a:lnTo>
                  <a:pt x="175129" y="20241"/>
                </a:lnTo>
                <a:lnTo>
                  <a:pt x="171363" y="23653"/>
                </a:lnTo>
                <a:lnTo>
                  <a:pt x="167582" y="27199"/>
                </a:lnTo>
                <a:lnTo>
                  <a:pt x="150125" y="44324"/>
                </a:lnTo>
                <a:lnTo>
                  <a:pt x="139454" y="52409"/>
                </a:lnTo>
                <a:lnTo>
                  <a:pt x="125989" y="61609"/>
                </a:lnTo>
                <a:lnTo>
                  <a:pt x="110663" y="71552"/>
                </a:lnTo>
                <a:lnTo>
                  <a:pt x="97906" y="79452"/>
                </a:lnTo>
                <a:lnTo>
                  <a:pt x="86861" y="85988"/>
                </a:lnTo>
                <a:lnTo>
                  <a:pt x="76957" y="91615"/>
                </a:lnTo>
                <a:lnTo>
                  <a:pt x="69085" y="95366"/>
                </a:lnTo>
                <a:lnTo>
                  <a:pt x="62567" y="97867"/>
                </a:lnTo>
                <a:lnTo>
                  <a:pt x="56952" y="99535"/>
                </a:lnTo>
                <a:lnTo>
                  <a:pt x="50668" y="101917"/>
                </a:lnTo>
                <a:lnTo>
                  <a:pt x="43939" y="104774"/>
                </a:lnTo>
                <a:lnTo>
                  <a:pt x="36913" y="107949"/>
                </a:lnTo>
                <a:lnTo>
                  <a:pt x="30959" y="111336"/>
                </a:lnTo>
                <a:lnTo>
                  <a:pt x="25719" y="114864"/>
                </a:lnTo>
                <a:lnTo>
                  <a:pt x="14253" y="123583"/>
                </a:lnTo>
                <a:lnTo>
                  <a:pt x="9298" y="124776"/>
                </a:lnTo>
                <a:lnTo>
                  <a:pt x="6199" y="125093"/>
                </a:lnTo>
                <a:lnTo>
                  <a:pt x="4133" y="126575"/>
                </a:lnTo>
                <a:lnTo>
                  <a:pt x="2756" y="128833"/>
                </a:lnTo>
                <a:lnTo>
                  <a:pt x="0" y="1371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3177539" y="5063489"/>
            <a:ext cx="182882" cy="57151"/>
          </a:xfrm>
          <a:custGeom>
            <a:avLst/>
            <a:gdLst/>
            <a:ahLst/>
            <a:cxnLst/>
            <a:rect l="0" t="0" r="0" b="0"/>
            <a:pathLst>
              <a:path w="182882" h="57151">
                <a:moveTo>
                  <a:pt x="0" y="0"/>
                </a:moveTo>
                <a:lnTo>
                  <a:pt x="43896" y="0"/>
                </a:lnTo>
                <a:lnTo>
                  <a:pt x="52124" y="2540"/>
                </a:lnTo>
                <a:lnTo>
                  <a:pt x="61420" y="6773"/>
                </a:lnTo>
                <a:lnTo>
                  <a:pt x="71427" y="12136"/>
                </a:lnTo>
                <a:lnTo>
                  <a:pt x="80638" y="15711"/>
                </a:lnTo>
                <a:lnTo>
                  <a:pt x="89319" y="18094"/>
                </a:lnTo>
                <a:lnTo>
                  <a:pt x="97646" y="19683"/>
                </a:lnTo>
                <a:lnTo>
                  <a:pt x="104468" y="22012"/>
                </a:lnTo>
                <a:lnTo>
                  <a:pt x="110285" y="24835"/>
                </a:lnTo>
                <a:lnTo>
                  <a:pt x="115434" y="27987"/>
                </a:lnTo>
                <a:lnTo>
                  <a:pt x="120136" y="30088"/>
                </a:lnTo>
                <a:lnTo>
                  <a:pt x="124541" y="31489"/>
                </a:lnTo>
                <a:lnTo>
                  <a:pt x="128747" y="32422"/>
                </a:lnTo>
                <a:lnTo>
                  <a:pt x="132822" y="34315"/>
                </a:lnTo>
                <a:lnTo>
                  <a:pt x="136808" y="36847"/>
                </a:lnTo>
                <a:lnTo>
                  <a:pt x="140735" y="39805"/>
                </a:lnTo>
                <a:lnTo>
                  <a:pt x="144624" y="41777"/>
                </a:lnTo>
                <a:lnTo>
                  <a:pt x="148486" y="43091"/>
                </a:lnTo>
                <a:lnTo>
                  <a:pt x="152331" y="43968"/>
                </a:lnTo>
                <a:lnTo>
                  <a:pt x="157434" y="45822"/>
                </a:lnTo>
                <a:lnTo>
                  <a:pt x="163376" y="48328"/>
                </a:lnTo>
                <a:lnTo>
                  <a:pt x="182881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3429000" y="4960619"/>
            <a:ext cx="11430" cy="331471"/>
          </a:xfrm>
          <a:custGeom>
            <a:avLst/>
            <a:gdLst/>
            <a:ahLst/>
            <a:cxnLst/>
            <a:rect l="0" t="0" r="0" b="0"/>
            <a:pathLst>
              <a:path w="11430" h="331471">
                <a:moveTo>
                  <a:pt x="0" y="0"/>
                </a:moveTo>
                <a:lnTo>
                  <a:pt x="0" y="15910"/>
                </a:lnTo>
                <a:lnTo>
                  <a:pt x="1270" y="23307"/>
                </a:lnTo>
                <a:lnTo>
                  <a:pt x="3386" y="33318"/>
                </a:lnTo>
                <a:lnTo>
                  <a:pt x="6067" y="45072"/>
                </a:lnTo>
                <a:lnTo>
                  <a:pt x="7855" y="55448"/>
                </a:lnTo>
                <a:lnTo>
                  <a:pt x="9046" y="64906"/>
                </a:lnTo>
                <a:lnTo>
                  <a:pt x="9841" y="73750"/>
                </a:lnTo>
                <a:lnTo>
                  <a:pt x="9100" y="84727"/>
                </a:lnTo>
                <a:lnTo>
                  <a:pt x="7337" y="97125"/>
                </a:lnTo>
                <a:lnTo>
                  <a:pt x="4891" y="110470"/>
                </a:lnTo>
                <a:lnTo>
                  <a:pt x="3261" y="121907"/>
                </a:lnTo>
                <a:lnTo>
                  <a:pt x="2174" y="132072"/>
                </a:lnTo>
                <a:lnTo>
                  <a:pt x="1449" y="141388"/>
                </a:lnTo>
                <a:lnTo>
                  <a:pt x="966" y="151409"/>
                </a:lnTo>
                <a:lnTo>
                  <a:pt x="429" y="172703"/>
                </a:lnTo>
                <a:lnTo>
                  <a:pt x="7" y="253890"/>
                </a:lnTo>
                <a:lnTo>
                  <a:pt x="0" y="299199"/>
                </a:lnTo>
                <a:lnTo>
                  <a:pt x="1270" y="304876"/>
                </a:lnTo>
                <a:lnTo>
                  <a:pt x="3387" y="311201"/>
                </a:lnTo>
                <a:lnTo>
                  <a:pt x="11429" y="331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3559714" y="5040629"/>
            <a:ext cx="234472" cy="306823"/>
          </a:xfrm>
          <a:custGeom>
            <a:avLst/>
            <a:gdLst/>
            <a:ahLst/>
            <a:cxnLst/>
            <a:rect l="0" t="0" r="0" b="0"/>
            <a:pathLst>
              <a:path w="234472" h="306823">
                <a:moveTo>
                  <a:pt x="86456" y="0"/>
                </a:moveTo>
                <a:lnTo>
                  <a:pt x="27067" y="59389"/>
                </a:lnTo>
                <a:lnTo>
                  <a:pt x="22733" y="64993"/>
                </a:lnTo>
                <a:lnTo>
                  <a:pt x="18574" y="71269"/>
                </a:lnTo>
                <a:lnTo>
                  <a:pt x="14531" y="77993"/>
                </a:lnTo>
                <a:lnTo>
                  <a:pt x="11836" y="83745"/>
                </a:lnTo>
                <a:lnTo>
                  <a:pt x="10039" y="88850"/>
                </a:lnTo>
                <a:lnTo>
                  <a:pt x="8841" y="93523"/>
                </a:lnTo>
                <a:lnTo>
                  <a:pt x="8043" y="99179"/>
                </a:lnTo>
                <a:lnTo>
                  <a:pt x="7510" y="105490"/>
                </a:lnTo>
                <a:lnTo>
                  <a:pt x="7155" y="112237"/>
                </a:lnTo>
                <a:lnTo>
                  <a:pt x="5649" y="119275"/>
                </a:lnTo>
                <a:lnTo>
                  <a:pt x="3375" y="126507"/>
                </a:lnTo>
                <a:lnTo>
                  <a:pt x="588" y="133868"/>
                </a:lnTo>
                <a:lnTo>
                  <a:pt x="0" y="140045"/>
                </a:lnTo>
                <a:lnTo>
                  <a:pt x="879" y="145433"/>
                </a:lnTo>
                <a:lnTo>
                  <a:pt x="2734" y="150296"/>
                </a:lnTo>
                <a:lnTo>
                  <a:pt x="3972" y="156077"/>
                </a:lnTo>
                <a:lnTo>
                  <a:pt x="4796" y="162472"/>
                </a:lnTo>
                <a:lnTo>
                  <a:pt x="5346" y="169275"/>
                </a:lnTo>
                <a:lnTo>
                  <a:pt x="6983" y="176350"/>
                </a:lnTo>
                <a:lnTo>
                  <a:pt x="9344" y="183607"/>
                </a:lnTo>
                <a:lnTo>
                  <a:pt x="12188" y="190985"/>
                </a:lnTo>
                <a:lnTo>
                  <a:pt x="14084" y="198443"/>
                </a:lnTo>
                <a:lnTo>
                  <a:pt x="15348" y="205956"/>
                </a:lnTo>
                <a:lnTo>
                  <a:pt x="16190" y="213504"/>
                </a:lnTo>
                <a:lnTo>
                  <a:pt x="18022" y="221076"/>
                </a:lnTo>
                <a:lnTo>
                  <a:pt x="20513" y="228664"/>
                </a:lnTo>
                <a:lnTo>
                  <a:pt x="23444" y="236263"/>
                </a:lnTo>
                <a:lnTo>
                  <a:pt x="27938" y="242599"/>
                </a:lnTo>
                <a:lnTo>
                  <a:pt x="33474" y="248093"/>
                </a:lnTo>
                <a:lnTo>
                  <a:pt x="39705" y="253025"/>
                </a:lnTo>
                <a:lnTo>
                  <a:pt x="45128" y="257584"/>
                </a:lnTo>
                <a:lnTo>
                  <a:pt x="50014" y="261893"/>
                </a:lnTo>
                <a:lnTo>
                  <a:pt x="58829" y="270067"/>
                </a:lnTo>
                <a:lnTo>
                  <a:pt x="70932" y="281809"/>
                </a:lnTo>
                <a:lnTo>
                  <a:pt x="78710" y="289502"/>
                </a:lnTo>
                <a:lnTo>
                  <a:pt x="83832" y="292062"/>
                </a:lnTo>
                <a:lnTo>
                  <a:pt x="89786" y="293768"/>
                </a:lnTo>
                <a:lnTo>
                  <a:pt x="96296" y="294905"/>
                </a:lnTo>
                <a:lnTo>
                  <a:pt x="101906" y="296934"/>
                </a:lnTo>
                <a:lnTo>
                  <a:pt x="106916" y="299556"/>
                </a:lnTo>
                <a:lnTo>
                  <a:pt x="111526" y="302574"/>
                </a:lnTo>
                <a:lnTo>
                  <a:pt x="115869" y="304586"/>
                </a:lnTo>
                <a:lnTo>
                  <a:pt x="120035" y="305927"/>
                </a:lnTo>
                <a:lnTo>
                  <a:pt x="124082" y="306822"/>
                </a:lnTo>
                <a:lnTo>
                  <a:pt x="129319" y="306148"/>
                </a:lnTo>
                <a:lnTo>
                  <a:pt x="135351" y="304429"/>
                </a:lnTo>
                <a:lnTo>
                  <a:pt x="141913" y="302013"/>
                </a:lnTo>
                <a:lnTo>
                  <a:pt x="147557" y="300402"/>
                </a:lnTo>
                <a:lnTo>
                  <a:pt x="152590" y="299328"/>
                </a:lnTo>
                <a:lnTo>
                  <a:pt x="157215" y="298612"/>
                </a:lnTo>
                <a:lnTo>
                  <a:pt x="162839" y="295595"/>
                </a:lnTo>
                <a:lnTo>
                  <a:pt x="169128" y="291043"/>
                </a:lnTo>
                <a:lnTo>
                  <a:pt x="175860" y="285469"/>
                </a:lnTo>
                <a:lnTo>
                  <a:pt x="181619" y="280483"/>
                </a:lnTo>
                <a:lnTo>
                  <a:pt x="186727" y="275889"/>
                </a:lnTo>
                <a:lnTo>
                  <a:pt x="191403" y="271556"/>
                </a:lnTo>
                <a:lnTo>
                  <a:pt x="210120" y="253322"/>
                </a:lnTo>
                <a:lnTo>
                  <a:pt x="214619" y="247622"/>
                </a:lnTo>
                <a:lnTo>
                  <a:pt x="217618" y="242551"/>
                </a:lnTo>
                <a:lnTo>
                  <a:pt x="219617" y="237901"/>
                </a:lnTo>
                <a:lnTo>
                  <a:pt x="225225" y="225961"/>
                </a:lnTo>
                <a:lnTo>
                  <a:pt x="228498" y="219220"/>
                </a:lnTo>
                <a:lnTo>
                  <a:pt x="230681" y="212187"/>
                </a:lnTo>
                <a:lnTo>
                  <a:pt x="232136" y="204958"/>
                </a:lnTo>
                <a:lnTo>
                  <a:pt x="233106" y="197599"/>
                </a:lnTo>
                <a:lnTo>
                  <a:pt x="233752" y="187613"/>
                </a:lnTo>
                <a:lnTo>
                  <a:pt x="234183" y="175875"/>
                </a:lnTo>
                <a:lnTo>
                  <a:pt x="234471" y="162971"/>
                </a:lnTo>
                <a:lnTo>
                  <a:pt x="233392" y="151827"/>
                </a:lnTo>
                <a:lnTo>
                  <a:pt x="231404" y="141858"/>
                </a:lnTo>
                <a:lnTo>
                  <a:pt x="228807" y="132673"/>
                </a:lnTo>
                <a:lnTo>
                  <a:pt x="225807" y="124008"/>
                </a:lnTo>
                <a:lnTo>
                  <a:pt x="222536" y="115693"/>
                </a:lnTo>
                <a:lnTo>
                  <a:pt x="219086" y="107609"/>
                </a:lnTo>
                <a:lnTo>
                  <a:pt x="211866" y="91853"/>
                </a:lnTo>
                <a:lnTo>
                  <a:pt x="208162" y="84095"/>
                </a:lnTo>
                <a:lnTo>
                  <a:pt x="204423" y="77654"/>
                </a:lnTo>
                <a:lnTo>
                  <a:pt x="200661" y="72089"/>
                </a:lnTo>
                <a:lnTo>
                  <a:pt x="196883" y="67110"/>
                </a:lnTo>
                <a:lnTo>
                  <a:pt x="191824" y="62520"/>
                </a:lnTo>
                <a:lnTo>
                  <a:pt x="185911" y="58190"/>
                </a:lnTo>
                <a:lnTo>
                  <a:pt x="179429" y="54033"/>
                </a:lnTo>
                <a:lnTo>
                  <a:pt x="173838" y="49992"/>
                </a:lnTo>
                <a:lnTo>
                  <a:pt x="168840" y="46028"/>
                </a:lnTo>
                <a:lnTo>
                  <a:pt x="164239" y="42116"/>
                </a:lnTo>
                <a:lnTo>
                  <a:pt x="159901" y="38237"/>
                </a:lnTo>
                <a:lnTo>
                  <a:pt x="151695" y="30541"/>
                </a:lnTo>
                <a:lnTo>
                  <a:pt x="145188" y="27981"/>
                </a:lnTo>
                <a:lnTo>
                  <a:pt x="137041" y="26274"/>
                </a:lnTo>
                <a:lnTo>
                  <a:pt x="127799" y="25136"/>
                </a:lnTo>
                <a:lnTo>
                  <a:pt x="119098" y="24378"/>
                </a:lnTo>
                <a:lnTo>
                  <a:pt x="110757" y="23872"/>
                </a:lnTo>
                <a:lnTo>
                  <a:pt x="86456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3"/>
          <p:cNvSpPr/>
          <p:nvPr/>
        </p:nvSpPr>
        <p:spPr>
          <a:xfrm>
            <a:off x="3246120" y="5383529"/>
            <a:ext cx="114301" cy="262891"/>
          </a:xfrm>
          <a:custGeom>
            <a:avLst/>
            <a:gdLst/>
            <a:ahLst/>
            <a:cxnLst/>
            <a:rect l="0" t="0" r="0" b="0"/>
            <a:pathLst>
              <a:path w="114301" h="26289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1641" y="29867"/>
                </a:lnTo>
                <a:lnTo>
                  <a:pt x="14110" y="33882"/>
                </a:lnTo>
                <a:lnTo>
                  <a:pt x="17026" y="37828"/>
                </a:lnTo>
                <a:lnTo>
                  <a:pt x="18971" y="42999"/>
                </a:lnTo>
                <a:lnTo>
                  <a:pt x="20267" y="48986"/>
                </a:lnTo>
                <a:lnTo>
                  <a:pt x="21131" y="55518"/>
                </a:lnTo>
                <a:lnTo>
                  <a:pt x="22977" y="62412"/>
                </a:lnTo>
                <a:lnTo>
                  <a:pt x="25478" y="69548"/>
                </a:lnTo>
                <a:lnTo>
                  <a:pt x="28415" y="76845"/>
                </a:lnTo>
                <a:lnTo>
                  <a:pt x="34183" y="89330"/>
                </a:lnTo>
                <a:lnTo>
                  <a:pt x="87712" y="198174"/>
                </a:lnTo>
                <a:lnTo>
                  <a:pt x="92765" y="208316"/>
                </a:lnTo>
                <a:lnTo>
                  <a:pt x="97403" y="218887"/>
                </a:lnTo>
                <a:lnTo>
                  <a:pt x="101765" y="229745"/>
                </a:lnTo>
                <a:lnTo>
                  <a:pt x="114300" y="2628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"/>
          <p:cNvSpPr/>
          <p:nvPr/>
        </p:nvSpPr>
        <p:spPr>
          <a:xfrm>
            <a:off x="3166110" y="5509259"/>
            <a:ext cx="262891" cy="45721"/>
          </a:xfrm>
          <a:custGeom>
            <a:avLst/>
            <a:gdLst/>
            <a:ahLst/>
            <a:cxnLst/>
            <a:rect l="0" t="0" r="0" b="0"/>
            <a:pathLst>
              <a:path w="262891" h="45721">
                <a:moveTo>
                  <a:pt x="0" y="0"/>
                </a:moveTo>
                <a:lnTo>
                  <a:pt x="18203" y="0"/>
                </a:lnTo>
                <a:lnTo>
                  <a:pt x="27375" y="1270"/>
                </a:lnTo>
                <a:lnTo>
                  <a:pt x="37300" y="3387"/>
                </a:lnTo>
                <a:lnTo>
                  <a:pt x="47727" y="6068"/>
                </a:lnTo>
                <a:lnTo>
                  <a:pt x="57218" y="9125"/>
                </a:lnTo>
                <a:lnTo>
                  <a:pt x="66085" y="12434"/>
                </a:lnTo>
                <a:lnTo>
                  <a:pt x="74536" y="15909"/>
                </a:lnTo>
                <a:lnTo>
                  <a:pt x="83981" y="19496"/>
                </a:lnTo>
                <a:lnTo>
                  <a:pt x="104634" y="26868"/>
                </a:lnTo>
                <a:lnTo>
                  <a:pt x="118016" y="30612"/>
                </a:lnTo>
                <a:lnTo>
                  <a:pt x="133287" y="34378"/>
                </a:lnTo>
                <a:lnTo>
                  <a:pt x="149818" y="38159"/>
                </a:lnTo>
                <a:lnTo>
                  <a:pt x="163379" y="40680"/>
                </a:lnTo>
                <a:lnTo>
                  <a:pt x="174959" y="42360"/>
                </a:lnTo>
                <a:lnTo>
                  <a:pt x="185219" y="43480"/>
                </a:lnTo>
                <a:lnTo>
                  <a:pt x="195869" y="44227"/>
                </a:lnTo>
                <a:lnTo>
                  <a:pt x="206779" y="44725"/>
                </a:lnTo>
                <a:lnTo>
                  <a:pt x="236951" y="45425"/>
                </a:lnTo>
                <a:lnTo>
                  <a:pt x="262890" y="457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"/>
          <p:cNvSpPr/>
          <p:nvPr/>
        </p:nvSpPr>
        <p:spPr>
          <a:xfrm>
            <a:off x="3566159" y="5452109"/>
            <a:ext cx="45721" cy="297181"/>
          </a:xfrm>
          <a:custGeom>
            <a:avLst/>
            <a:gdLst/>
            <a:ahLst/>
            <a:cxnLst/>
            <a:rect l="0" t="0" r="0" b="0"/>
            <a:pathLst>
              <a:path w="45721" h="297181">
                <a:moveTo>
                  <a:pt x="0" y="0"/>
                </a:moveTo>
                <a:lnTo>
                  <a:pt x="6069" y="18203"/>
                </a:lnTo>
                <a:lnTo>
                  <a:pt x="7856" y="26106"/>
                </a:lnTo>
                <a:lnTo>
                  <a:pt x="9047" y="33914"/>
                </a:lnTo>
                <a:lnTo>
                  <a:pt x="9842" y="41659"/>
                </a:lnTo>
                <a:lnTo>
                  <a:pt x="10371" y="51903"/>
                </a:lnTo>
                <a:lnTo>
                  <a:pt x="10960" y="76832"/>
                </a:lnTo>
                <a:lnTo>
                  <a:pt x="11418" y="155930"/>
                </a:lnTo>
                <a:lnTo>
                  <a:pt x="12693" y="166183"/>
                </a:lnTo>
                <a:lnTo>
                  <a:pt x="14812" y="178099"/>
                </a:lnTo>
                <a:lnTo>
                  <a:pt x="17495" y="191123"/>
                </a:lnTo>
                <a:lnTo>
                  <a:pt x="19283" y="202345"/>
                </a:lnTo>
                <a:lnTo>
                  <a:pt x="20476" y="212367"/>
                </a:lnTo>
                <a:lnTo>
                  <a:pt x="21271" y="221588"/>
                </a:lnTo>
                <a:lnTo>
                  <a:pt x="23071" y="231546"/>
                </a:lnTo>
                <a:lnTo>
                  <a:pt x="25541" y="241994"/>
                </a:lnTo>
                <a:lnTo>
                  <a:pt x="28457" y="252769"/>
                </a:lnTo>
                <a:lnTo>
                  <a:pt x="30402" y="261223"/>
                </a:lnTo>
                <a:lnTo>
                  <a:pt x="31698" y="268129"/>
                </a:lnTo>
                <a:lnTo>
                  <a:pt x="32562" y="274003"/>
                </a:lnTo>
                <a:lnTo>
                  <a:pt x="33138" y="279188"/>
                </a:lnTo>
                <a:lnTo>
                  <a:pt x="33779" y="288337"/>
                </a:lnTo>
                <a:lnTo>
                  <a:pt x="35219" y="291285"/>
                </a:lnTo>
                <a:lnTo>
                  <a:pt x="37450" y="293250"/>
                </a:lnTo>
                <a:lnTo>
                  <a:pt x="4572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6"/>
          <p:cNvSpPr/>
          <p:nvPr/>
        </p:nvSpPr>
        <p:spPr>
          <a:xfrm>
            <a:off x="3669229" y="5497829"/>
            <a:ext cx="135019" cy="239361"/>
          </a:xfrm>
          <a:custGeom>
            <a:avLst/>
            <a:gdLst/>
            <a:ahLst/>
            <a:cxnLst/>
            <a:rect l="0" t="0" r="0" b="0"/>
            <a:pathLst>
              <a:path w="135019" h="239361">
                <a:moveTo>
                  <a:pt x="125530" y="68580"/>
                </a:moveTo>
                <a:lnTo>
                  <a:pt x="113395" y="74648"/>
                </a:lnTo>
                <a:lnTo>
                  <a:pt x="107280" y="76435"/>
                </a:lnTo>
                <a:lnTo>
                  <a:pt x="100664" y="77627"/>
                </a:lnTo>
                <a:lnTo>
                  <a:pt x="93713" y="78422"/>
                </a:lnTo>
                <a:lnTo>
                  <a:pt x="87809" y="80221"/>
                </a:lnTo>
                <a:lnTo>
                  <a:pt x="82602" y="82691"/>
                </a:lnTo>
                <a:lnTo>
                  <a:pt x="77862" y="85608"/>
                </a:lnTo>
                <a:lnTo>
                  <a:pt x="72162" y="88822"/>
                </a:lnTo>
                <a:lnTo>
                  <a:pt x="59054" y="95780"/>
                </a:lnTo>
                <a:lnTo>
                  <a:pt x="53273" y="99414"/>
                </a:lnTo>
                <a:lnTo>
                  <a:pt x="48149" y="103106"/>
                </a:lnTo>
                <a:lnTo>
                  <a:pt x="43463" y="106837"/>
                </a:lnTo>
                <a:lnTo>
                  <a:pt x="39069" y="111865"/>
                </a:lnTo>
                <a:lnTo>
                  <a:pt x="34870" y="117757"/>
                </a:lnTo>
                <a:lnTo>
                  <a:pt x="30800" y="124225"/>
                </a:lnTo>
                <a:lnTo>
                  <a:pt x="26817" y="129806"/>
                </a:lnTo>
                <a:lnTo>
                  <a:pt x="22891" y="134798"/>
                </a:lnTo>
                <a:lnTo>
                  <a:pt x="19004" y="139395"/>
                </a:lnTo>
                <a:lnTo>
                  <a:pt x="15143" y="143730"/>
                </a:lnTo>
                <a:lnTo>
                  <a:pt x="7466" y="151934"/>
                </a:lnTo>
                <a:lnTo>
                  <a:pt x="4911" y="157169"/>
                </a:lnTo>
                <a:lnTo>
                  <a:pt x="3208" y="163200"/>
                </a:lnTo>
                <a:lnTo>
                  <a:pt x="2072" y="169760"/>
                </a:lnTo>
                <a:lnTo>
                  <a:pt x="1315" y="175404"/>
                </a:lnTo>
                <a:lnTo>
                  <a:pt x="810" y="180436"/>
                </a:lnTo>
                <a:lnTo>
                  <a:pt x="474" y="185061"/>
                </a:lnTo>
                <a:lnTo>
                  <a:pt x="249" y="189414"/>
                </a:lnTo>
                <a:lnTo>
                  <a:pt x="0" y="197637"/>
                </a:lnTo>
                <a:lnTo>
                  <a:pt x="1203" y="201609"/>
                </a:lnTo>
                <a:lnTo>
                  <a:pt x="3276" y="205526"/>
                </a:lnTo>
                <a:lnTo>
                  <a:pt x="5928" y="209407"/>
                </a:lnTo>
                <a:lnTo>
                  <a:pt x="7695" y="213265"/>
                </a:lnTo>
                <a:lnTo>
                  <a:pt x="8874" y="217107"/>
                </a:lnTo>
                <a:lnTo>
                  <a:pt x="9660" y="220938"/>
                </a:lnTo>
                <a:lnTo>
                  <a:pt x="10183" y="224762"/>
                </a:lnTo>
                <a:lnTo>
                  <a:pt x="10532" y="228582"/>
                </a:lnTo>
                <a:lnTo>
                  <a:pt x="10765" y="232398"/>
                </a:lnTo>
                <a:lnTo>
                  <a:pt x="12190" y="234942"/>
                </a:lnTo>
                <a:lnTo>
                  <a:pt x="14410" y="236638"/>
                </a:lnTo>
                <a:lnTo>
                  <a:pt x="17160" y="237769"/>
                </a:lnTo>
                <a:lnTo>
                  <a:pt x="20264" y="238523"/>
                </a:lnTo>
                <a:lnTo>
                  <a:pt x="23603" y="239025"/>
                </a:lnTo>
                <a:lnTo>
                  <a:pt x="27099" y="239360"/>
                </a:lnTo>
                <a:lnTo>
                  <a:pt x="30699" y="238313"/>
                </a:lnTo>
                <a:lnTo>
                  <a:pt x="34370" y="236346"/>
                </a:lnTo>
                <a:lnTo>
                  <a:pt x="38087" y="233764"/>
                </a:lnTo>
                <a:lnTo>
                  <a:pt x="43105" y="232043"/>
                </a:lnTo>
                <a:lnTo>
                  <a:pt x="48990" y="230895"/>
                </a:lnTo>
                <a:lnTo>
                  <a:pt x="55454" y="230130"/>
                </a:lnTo>
                <a:lnTo>
                  <a:pt x="62302" y="227081"/>
                </a:lnTo>
                <a:lnTo>
                  <a:pt x="69409" y="222507"/>
                </a:lnTo>
                <a:lnTo>
                  <a:pt x="76686" y="216918"/>
                </a:lnTo>
                <a:lnTo>
                  <a:pt x="82807" y="211922"/>
                </a:lnTo>
                <a:lnTo>
                  <a:pt x="88158" y="207321"/>
                </a:lnTo>
                <a:lnTo>
                  <a:pt x="92996" y="202985"/>
                </a:lnTo>
                <a:lnTo>
                  <a:pt x="105144" y="191392"/>
                </a:lnTo>
                <a:lnTo>
                  <a:pt x="111940" y="184745"/>
                </a:lnTo>
                <a:lnTo>
                  <a:pt x="116470" y="179043"/>
                </a:lnTo>
                <a:lnTo>
                  <a:pt x="119490" y="173972"/>
                </a:lnTo>
                <a:lnTo>
                  <a:pt x="121504" y="169322"/>
                </a:lnTo>
                <a:lnTo>
                  <a:pt x="127128" y="157381"/>
                </a:lnTo>
                <a:lnTo>
                  <a:pt x="130405" y="150641"/>
                </a:lnTo>
                <a:lnTo>
                  <a:pt x="132590" y="144878"/>
                </a:lnTo>
                <a:lnTo>
                  <a:pt x="134047" y="139765"/>
                </a:lnTo>
                <a:lnTo>
                  <a:pt x="135018" y="135087"/>
                </a:lnTo>
                <a:lnTo>
                  <a:pt x="134396" y="129428"/>
                </a:lnTo>
                <a:lnTo>
                  <a:pt x="132711" y="123116"/>
                </a:lnTo>
                <a:lnTo>
                  <a:pt x="130317" y="116367"/>
                </a:lnTo>
                <a:lnTo>
                  <a:pt x="127452" y="109328"/>
                </a:lnTo>
                <a:lnTo>
                  <a:pt x="124271" y="102096"/>
                </a:lnTo>
                <a:lnTo>
                  <a:pt x="117351" y="87286"/>
                </a:lnTo>
                <a:lnTo>
                  <a:pt x="110042" y="72237"/>
                </a:lnTo>
                <a:lnTo>
                  <a:pt x="106314" y="65938"/>
                </a:lnTo>
                <a:lnTo>
                  <a:pt x="102560" y="60469"/>
                </a:lnTo>
                <a:lnTo>
                  <a:pt x="98787" y="55553"/>
                </a:lnTo>
                <a:lnTo>
                  <a:pt x="95002" y="49736"/>
                </a:lnTo>
                <a:lnTo>
                  <a:pt x="91208" y="43317"/>
                </a:lnTo>
                <a:lnTo>
                  <a:pt x="87409" y="36498"/>
                </a:lnTo>
                <a:lnTo>
                  <a:pt x="82336" y="30683"/>
                </a:lnTo>
                <a:lnTo>
                  <a:pt x="76414" y="25535"/>
                </a:lnTo>
                <a:lnTo>
                  <a:pt x="69926" y="20833"/>
                </a:lnTo>
                <a:lnTo>
                  <a:pt x="63061" y="17699"/>
                </a:lnTo>
                <a:lnTo>
                  <a:pt x="55944" y="15610"/>
                </a:lnTo>
                <a:lnTo>
                  <a:pt x="48659" y="14216"/>
                </a:lnTo>
                <a:lnTo>
                  <a:pt x="42533" y="12018"/>
                </a:lnTo>
                <a:lnTo>
                  <a:pt x="37179" y="9282"/>
                </a:lnTo>
                <a:lnTo>
                  <a:pt x="226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7"/>
          <p:cNvSpPr/>
          <p:nvPr/>
        </p:nvSpPr>
        <p:spPr>
          <a:xfrm>
            <a:off x="1508760" y="5223509"/>
            <a:ext cx="228601" cy="22861"/>
          </a:xfrm>
          <a:custGeom>
            <a:avLst/>
            <a:gdLst/>
            <a:ahLst/>
            <a:cxnLst/>
            <a:rect l="0" t="0" r="0" b="0"/>
            <a:pathLst>
              <a:path w="228601" h="22861">
                <a:moveTo>
                  <a:pt x="0" y="0"/>
                </a:moveTo>
                <a:lnTo>
                  <a:pt x="53736" y="0"/>
                </a:lnTo>
                <a:lnTo>
                  <a:pt x="65034" y="1270"/>
                </a:lnTo>
                <a:lnTo>
                  <a:pt x="78916" y="3387"/>
                </a:lnTo>
                <a:lnTo>
                  <a:pt x="94521" y="6068"/>
                </a:lnTo>
                <a:lnTo>
                  <a:pt x="108734" y="7855"/>
                </a:lnTo>
                <a:lnTo>
                  <a:pt x="122019" y="9047"/>
                </a:lnTo>
                <a:lnTo>
                  <a:pt x="134686" y="9842"/>
                </a:lnTo>
                <a:lnTo>
                  <a:pt x="146940" y="11641"/>
                </a:lnTo>
                <a:lnTo>
                  <a:pt x="158920" y="14111"/>
                </a:lnTo>
                <a:lnTo>
                  <a:pt x="170716" y="17028"/>
                </a:lnTo>
                <a:lnTo>
                  <a:pt x="179851" y="18972"/>
                </a:lnTo>
                <a:lnTo>
                  <a:pt x="187210" y="20268"/>
                </a:lnTo>
                <a:lnTo>
                  <a:pt x="228600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8"/>
          <p:cNvSpPr/>
          <p:nvPr/>
        </p:nvSpPr>
        <p:spPr>
          <a:xfrm>
            <a:off x="1588770" y="5109209"/>
            <a:ext cx="68581" cy="308611"/>
          </a:xfrm>
          <a:custGeom>
            <a:avLst/>
            <a:gdLst/>
            <a:ahLst/>
            <a:cxnLst/>
            <a:rect l="0" t="0" r="0" b="0"/>
            <a:pathLst>
              <a:path w="68581" h="308611">
                <a:moveTo>
                  <a:pt x="0" y="0"/>
                </a:moveTo>
                <a:lnTo>
                  <a:pt x="6067" y="12136"/>
                </a:lnTo>
                <a:lnTo>
                  <a:pt x="7855" y="16981"/>
                </a:lnTo>
                <a:lnTo>
                  <a:pt x="9841" y="25751"/>
                </a:lnTo>
                <a:lnTo>
                  <a:pt x="12910" y="36217"/>
                </a:lnTo>
                <a:lnTo>
                  <a:pt x="28096" y="84815"/>
                </a:lnTo>
                <a:lnTo>
                  <a:pt x="37040" y="116859"/>
                </a:lnTo>
                <a:lnTo>
                  <a:pt x="41203" y="129976"/>
                </a:lnTo>
                <a:lnTo>
                  <a:pt x="45249" y="141261"/>
                </a:lnTo>
                <a:lnTo>
                  <a:pt x="49216" y="151324"/>
                </a:lnTo>
                <a:lnTo>
                  <a:pt x="53130" y="165653"/>
                </a:lnTo>
                <a:lnTo>
                  <a:pt x="57010" y="182826"/>
                </a:lnTo>
                <a:lnTo>
                  <a:pt x="60867" y="201893"/>
                </a:lnTo>
                <a:lnTo>
                  <a:pt x="63438" y="217146"/>
                </a:lnTo>
                <a:lnTo>
                  <a:pt x="65152" y="229854"/>
                </a:lnTo>
                <a:lnTo>
                  <a:pt x="66294" y="240867"/>
                </a:lnTo>
                <a:lnTo>
                  <a:pt x="67056" y="253288"/>
                </a:lnTo>
                <a:lnTo>
                  <a:pt x="6858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9"/>
          <p:cNvSpPr/>
          <p:nvPr/>
        </p:nvSpPr>
        <p:spPr>
          <a:xfrm>
            <a:off x="1794510" y="5166359"/>
            <a:ext cx="34291" cy="297181"/>
          </a:xfrm>
          <a:custGeom>
            <a:avLst/>
            <a:gdLst/>
            <a:ahLst/>
            <a:cxnLst/>
            <a:rect l="0" t="0" r="0" b="0"/>
            <a:pathLst>
              <a:path w="34291" h="297181">
                <a:moveTo>
                  <a:pt x="34290" y="0"/>
                </a:moveTo>
                <a:lnTo>
                  <a:pt x="34290" y="15909"/>
                </a:lnTo>
                <a:lnTo>
                  <a:pt x="33020" y="24576"/>
                </a:lnTo>
                <a:lnTo>
                  <a:pt x="28222" y="51140"/>
                </a:lnTo>
                <a:lnTo>
                  <a:pt x="25164" y="62033"/>
                </a:lnTo>
                <a:lnTo>
                  <a:pt x="21856" y="70566"/>
                </a:lnTo>
                <a:lnTo>
                  <a:pt x="18381" y="77524"/>
                </a:lnTo>
                <a:lnTo>
                  <a:pt x="16064" y="84703"/>
                </a:lnTo>
                <a:lnTo>
                  <a:pt x="14519" y="92029"/>
                </a:lnTo>
                <a:lnTo>
                  <a:pt x="13489" y="99453"/>
                </a:lnTo>
                <a:lnTo>
                  <a:pt x="12802" y="106942"/>
                </a:lnTo>
                <a:lnTo>
                  <a:pt x="12345" y="114475"/>
                </a:lnTo>
                <a:lnTo>
                  <a:pt x="12040" y="122036"/>
                </a:lnTo>
                <a:lnTo>
                  <a:pt x="10566" y="135968"/>
                </a:lnTo>
                <a:lnTo>
                  <a:pt x="5543" y="175154"/>
                </a:lnTo>
                <a:lnTo>
                  <a:pt x="3695" y="194239"/>
                </a:lnTo>
                <a:lnTo>
                  <a:pt x="2463" y="212043"/>
                </a:lnTo>
                <a:lnTo>
                  <a:pt x="730" y="251211"/>
                </a:lnTo>
                <a:lnTo>
                  <a:pt x="144" y="269756"/>
                </a:lnTo>
                <a:lnTo>
                  <a:pt x="12" y="283761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0"/>
          <p:cNvSpPr/>
          <p:nvPr/>
        </p:nvSpPr>
        <p:spPr>
          <a:xfrm>
            <a:off x="1920470" y="5223509"/>
            <a:ext cx="205311" cy="205404"/>
          </a:xfrm>
          <a:custGeom>
            <a:avLst/>
            <a:gdLst/>
            <a:ahLst/>
            <a:cxnLst/>
            <a:rect l="0" t="0" r="0" b="0"/>
            <a:pathLst>
              <a:path w="205311" h="205404">
                <a:moveTo>
                  <a:pt x="68350" y="11430"/>
                </a:moveTo>
                <a:lnTo>
                  <a:pt x="62282" y="17498"/>
                </a:lnTo>
                <a:lnTo>
                  <a:pt x="57954" y="20555"/>
                </a:lnTo>
                <a:lnTo>
                  <a:pt x="52530" y="23864"/>
                </a:lnTo>
                <a:lnTo>
                  <a:pt x="46373" y="27339"/>
                </a:lnTo>
                <a:lnTo>
                  <a:pt x="42268" y="30926"/>
                </a:lnTo>
                <a:lnTo>
                  <a:pt x="39532" y="34588"/>
                </a:lnTo>
                <a:lnTo>
                  <a:pt x="37708" y="38298"/>
                </a:lnTo>
                <a:lnTo>
                  <a:pt x="33952" y="43312"/>
                </a:lnTo>
                <a:lnTo>
                  <a:pt x="28908" y="49195"/>
                </a:lnTo>
                <a:lnTo>
                  <a:pt x="17800" y="61235"/>
                </a:lnTo>
                <a:lnTo>
                  <a:pt x="8630" y="70819"/>
                </a:lnTo>
                <a:lnTo>
                  <a:pt x="5676" y="76423"/>
                </a:lnTo>
                <a:lnTo>
                  <a:pt x="3707" y="82699"/>
                </a:lnTo>
                <a:lnTo>
                  <a:pt x="2395" y="89422"/>
                </a:lnTo>
                <a:lnTo>
                  <a:pt x="1520" y="95175"/>
                </a:lnTo>
                <a:lnTo>
                  <a:pt x="936" y="100280"/>
                </a:lnTo>
                <a:lnTo>
                  <a:pt x="548" y="104954"/>
                </a:lnTo>
                <a:lnTo>
                  <a:pt x="288" y="110609"/>
                </a:lnTo>
                <a:lnTo>
                  <a:pt x="0" y="123667"/>
                </a:lnTo>
                <a:lnTo>
                  <a:pt x="1193" y="129434"/>
                </a:lnTo>
                <a:lnTo>
                  <a:pt x="3259" y="134550"/>
                </a:lnTo>
                <a:lnTo>
                  <a:pt x="5906" y="139230"/>
                </a:lnTo>
                <a:lnTo>
                  <a:pt x="8940" y="143620"/>
                </a:lnTo>
                <a:lnTo>
                  <a:pt x="12233" y="147817"/>
                </a:lnTo>
                <a:lnTo>
                  <a:pt x="15699" y="151885"/>
                </a:lnTo>
                <a:lnTo>
                  <a:pt x="19279" y="155867"/>
                </a:lnTo>
                <a:lnTo>
                  <a:pt x="26644" y="163678"/>
                </a:lnTo>
                <a:lnTo>
                  <a:pt x="31656" y="167539"/>
                </a:lnTo>
                <a:lnTo>
                  <a:pt x="37537" y="171383"/>
                </a:lnTo>
                <a:lnTo>
                  <a:pt x="43998" y="175216"/>
                </a:lnTo>
                <a:lnTo>
                  <a:pt x="53385" y="180310"/>
                </a:lnTo>
                <a:lnTo>
                  <a:pt x="77362" y="192745"/>
                </a:lnTo>
                <a:lnTo>
                  <a:pt x="87058" y="197077"/>
                </a:lnTo>
                <a:lnTo>
                  <a:pt x="94792" y="199964"/>
                </a:lnTo>
                <a:lnTo>
                  <a:pt x="101218" y="201890"/>
                </a:lnTo>
                <a:lnTo>
                  <a:pt x="108042" y="203174"/>
                </a:lnTo>
                <a:lnTo>
                  <a:pt x="115131" y="204029"/>
                </a:lnTo>
                <a:lnTo>
                  <a:pt x="122397" y="204599"/>
                </a:lnTo>
                <a:lnTo>
                  <a:pt x="129781" y="204980"/>
                </a:lnTo>
                <a:lnTo>
                  <a:pt x="144759" y="205403"/>
                </a:lnTo>
                <a:lnTo>
                  <a:pt x="151039" y="204245"/>
                </a:lnTo>
                <a:lnTo>
                  <a:pt x="156496" y="202204"/>
                </a:lnTo>
                <a:lnTo>
                  <a:pt x="161404" y="199572"/>
                </a:lnTo>
                <a:lnTo>
                  <a:pt x="165946" y="196548"/>
                </a:lnTo>
                <a:lnTo>
                  <a:pt x="170244" y="193263"/>
                </a:lnTo>
                <a:lnTo>
                  <a:pt x="174379" y="189802"/>
                </a:lnTo>
                <a:lnTo>
                  <a:pt x="178406" y="186225"/>
                </a:lnTo>
                <a:lnTo>
                  <a:pt x="186267" y="178863"/>
                </a:lnTo>
                <a:lnTo>
                  <a:pt x="197833" y="167579"/>
                </a:lnTo>
                <a:lnTo>
                  <a:pt x="200392" y="163790"/>
                </a:lnTo>
                <a:lnTo>
                  <a:pt x="202098" y="159993"/>
                </a:lnTo>
                <a:lnTo>
                  <a:pt x="203235" y="156192"/>
                </a:lnTo>
                <a:lnTo>
                  <a:pt x="203993" y="151118"/>
                </a:lnTo>
                <a:lnTo>
                  <a:pt x="204499" y="145196"/>
                </a:lnTo>
                <a:lnTo>
                  <a:pt x="205060" y="133112"/>
                </a:lnTo>
                <a:lnTo>
                  <a:pt x="205310" y="123508"/>
                </a:lnTo>
                <a:lnTo>
                  <a:pt x="204106" y="117899"/>
                </a:lnTo>
                <a:lnTo>
                  <a:pt x="202034" y="111619"/>
                </a:lnTo>
                <a:lnTo>
                  <a:pt x="199383" y="104893"/>
                </a:lnTo>
                <a:lnTo>
                  <a:pt x="196345" y="99139"/>
                </a:lnTo>
                <a:lnTo>
                  <a:pt x="193050" y="94033"/>
                </a:lnTo>
                <a:lnTo>
                  <a:pt x="189583" y="89358"/>
                </a:lnTo>
                <a:lnTo>
                  <a:pt x="186002" y="83703"/>
                </a:lnTo>
                <a:lnTo>
                  <a:pt x="182345" y="77392"/>
                </a:lnTo>
                <a:lnTo>
                  <a:pt x="178636" y="70644"/>
                </a:lnTo>
                <a:lnTo>
                  <a:pt x="174894" y="64877"/>
                </a:lnTo>
                <a:lnTo>
                  <a:pt x="171129" y="59761"/>
                </a:lnTo>
                <a:lnTo>
                  <a:pt x="167349" y="55081"/>
                </a:lnTo>
                <a:lnTo>
                  <a:pt x="162289" y="49421"/>
                </a:lnTo>
                <a:lnTo>
                  <a:pt x="149894" y="36358"/>
                </a:lnTo>
                <a:lnTo>
                  <a:pt x="134703" y="20792"/>
                </a:lnTo>
                <a:lnTo>
                  <a:pt x="129095" y="17671"/>
                </a:lnTo>
                <a:lnTo>
                  <a:pt x="122817" y="15591"/>
                </a:lnTo>
                <a:lnTo>
                  <a:pt x="116091" y="14205"/>
                </a:lnTo>
                <a:lnTo>
                  <a:pt x="110337" y="12010"/>
                </a:lnTo>
                <a:lnTo>
                  <a:pt x="105231" y="9277"/>
                </a:lnTo>
                <a:lnTo>
                  <a:pt x="93979" y="1833"/>
                </a:lnTo>
                <a:lnTo>
                  <a:pt x="89054" y="815"/>
                </a:lnTo>
                <a:lnTo>
                  <a:pt x="7978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1"/>
          <p:cNvSpPr/>
          <p:nvPr/>
        </p:nvSpPr>
        <p:spPr>
          <a:xfrm>
            <a:off x="1657820" y="5635078"/>
            <a:ext cx="365291" cy="274232"/>
          </a:xfrm>
          <a:custGeom>
            <a:avLst/>
            <a:gdLst/>
            <a:ahLst/>
            <a:cxnLst/>
            <a:rect l="0" t="0" r="0" b="0"/>
            <a:pathLst>
              <a:path w="365291" h="274232">
                <a:moveTo>
                  <a:pt x="56680" y="102781"/>
                </a:moveTo>
                <a:lnTo>
                  <a:pt x="56680" y="90646"/>
                </a:lnTo>
                <a:lnTo>
                  <a:pt x="55410" y="85801"/>
                </a:lnTo>
                <a:lnTo>
                  <a:pt x="53293" y="81301"/>
                </a:lnTo>
                <a:lnTo>
                  <a:pt x="50612" y="77031"/>
                </a:lnTo>
                <a:lnTo>
                  <a:pt x="50094" y="72915"/>
                </a:lnTo>
                <a:lnTo>
                  <a:pt x="51020" y="68900"/>
                </a:lnTo>
                <a:lnTo>
                  <a:pt x="54164" y="61053"/>
                </a:lnTo>
                <a:lnTo>
                  <a:pt x="55561" y="53332"/>
                </a:lnTo>
                <a:lnTo>
                  <a:pt x="56183" y="45667"/>
                </a:lnTo>
                <a:lnTo>
                  <a:pt x="56348" y="41845"/>
                </a:lnTo>
                <a:lnTo>
                  <a:pt x="58999" y="38028"/>
                </a:lnTo>
                <a:lnTo>
                  <a:pt x="68717" y="30399"/>
                </a:lnTo>
                <a:lnTo>
                  <a:pt x="76333" y="25031"/>
                </a:lnTo>
                <a:lnTo>
                  <a:pt x="84888" y="17002"/>
                </a:lnTo>
                <a:lnTo>
                  <a:pt x="90725" y="11306"/>
                </a:lnTo>
                <a:lnTo>
                  <a:pt x="97156" y="7508"/>
                </a:lnTo>
                <a:lnTo>
                  <a:pt x="103984" y="4975"/>
                </a:lnTo>
                <a:lnTo>
                  <a:pt x="111076" y="3287"/>
                </a:lnTo>
                <a:lnTo>
                  <a:pt x="122342" y="1412"/>
                </a:lnTo>
                <a:lnTo>
                  <a:pt x="132853" y="578"/>
                </a:lnTo>
                <a:lnTo>
                  <a:pt x="145991" y="208"/>
                </a:lnTo>
                <a:lnTo>
                  <a:pt x="167668" y="0"/>
                </a:lnTo>
                <a:lnTo>
                  <a:pt x="176392" y="1240"/>
                </a:lnTo>
                <a:lnTo>
                  <a:pt x="186018" y="3337"/>
                </a:lnTo>
                <a:lnTo>
                  <a:pt x="196245" y="6005"/>
                </a:lnTo>
                <a:lnTo>
                  <a:pt x="205603" y="9054"/>
                </a:lnTo>
                <a:lnTo>
                  <a:pt x="214382" y="12357"/>
                </a:lnTo>
                <a:lnTo>
                  <a:pt x="222775" y="15828"/>
                </a:lnTo>
                <a:lnTo>
                  <a:pt x="232179" y="20682"/>
                </a:lnTo>
                <a:lnTo>
                  <a:pt x="242260" y="26459"/>
                </a:lnTo>
                <a:lnTo>
                  <a:pt x="252790" y="32850"/>
                </a:lnTo>
                <a:lnTo>
                  <a:pt x="261080" y="38380"/>
                </a:lnTo>
                <a:lnTo>
                  <a:pt x="267876" y="43337"/>
                </a:lnTo>
                <a:lnTo>
                  <a:pt x="273677" y="47912"/>
                </a:lnTo>
                <a:lnTo>
                  <a:pt x="283510" y="56382"/>
                </a:lnTo>
                <a:lnTo>
                  <a:pt x="292113" y="64379"/>
                </a:lnTo>
                <a:lnTo>
                  <a:pt x="300170" y="72167"/>
                </a:lnTo>
                <a:lnTo>
                  <a:pt x="302826" y="77292"/>
                </a:lnTo>
                <a:lnTo>
                  <a:pt x="304598" y="83248"/>
                </a:lnTo>
                <a:lnTo>
                  <a:pt x="305778" y="89759"/>
                </a:lnTo>
                <a:lnTo>
                  <a:pt x="306565" y="96640"/>
                </a:lnTo>
                <a:lnTo>
                  <a:pt x="307090" y="103767"/>
                </a:lnTo>
                <a:lnTo>
                  <a:pt x="307440" y="111059"/>
                </a:lnTo>
                <a:lnTo>
                  <a:pt x="307829" y="129320"/>
                </a:lnTo>
                <a:lnTo>
                  <a:pt x="307932" y="139524"/>
                </a:lnTo>
                <a:lnTo>
                  <a:pt x="305461" y="150137"/>
                </a:lnTo>
                <a:lnTo>
                  <a:pt x="301274" y="161022"/>
                </a:lnTo>
                <a:lnTo>
                  <a:pt x="295943" y="172088"/>
                </a:lnTo>
                <a:lnTo>
                  <a:pt x="291118" y="180736"/>
                </a:lnTo>
                <a:lnTo>
                  <a:pt x="286632" y="187771"/>
                </a:lnTo>
                <a:lnTo>
                  <a:pt x="282371" y="193731"/>
                </a:lnTo>
                <a:lnTo>
                  <a:pt x="276991" y="198975"/>
                </a:lnTo>
                <a:lnTo>
                  <a:pt x="270864" y="203740"/>
                </a:lnTo>
                <a:lnTo>
                  <a:pt x="264239" y="208187"/>
                </a:lnTo>
                <a:lnTo>
                  <a:pt x="253492" y="216515"/>
                </a:lnTo>
                <a:lnTo>
                  <a:pt x="243212" y="224450"/>
                </a:lnTo>
                <a:lnTo>
                  <a:pt x="236914" y="228344"/>
                </a:lnTo>
                <a:lnTo>
                  <a:pt x="230176" y="232209"/>
                </a:lnTo>
                <a:lnTo>
                  <a:pt x="215916" y="239892"/>
                </a:lnTo>
                <a:lnTo>
                  <a:pt x="208557" y="243718"/>
                </a:lnTo>
                <a:lnTo>
                  <a:pt x="202381" y="246269"/>
                </a:lnTo>
                <a:lnTo>
                  <a:pt x="192132" y="249104"/>
                </a:lnTo>
                <a:lnTo>
                  <a:pt x="185082" y="249860"/>
                </a:lnTo>
                <a:lnTo>
                  <a:pt x="176571" y="250364"/>
                </a:lnTo>
                <a:lnTo>
                  <a:pt x="167087" y="250699"/>
                </a:lnTo>
                <a:lnTo>
                  <a:pt x="129468" y="251173"/>
                </a:lnTo>
                <a:lnTo>
                  <a:pt x="86149" y="251313"/>
                </a:lnTo>
                <a:lnTo>
                  <a:pt x="72516" y="248792"/>
                </a:lnTo>
                <a:lnTo>
                  <a:pt x="59617" y="244572"/>
                </a:lnTo>
                <a:lnTo>
                  <a:pt x="36395" y="234379"/>
                </a:lnTo>
                <a:lnTo>
                  <a:pt x="17608" y="225616"/>
                </a:lnTo>
                <a:lnTo>
                  <a:pt x="11582" y="221502"/>
                </a:lnTo>
                <a:lnTo>
                  <a:pt x="7564" y="217488"/>
                </a:lnTo>
                <a:lnTo>
                  <a:pt x="1117" y="207990"/>
                </a:lnTo>
                <a:lnTo>
                  <a:pt x="235" y="203304"/>
                </a:lnTo>
                <a:lnTo>
                  <a:pt x="0" y="200277"/>
                </a:lnTo>
                <a:lnTo>
                  <a:pt x="1113" y="196988"/>
                </a:lnTo>
                <a:lnTo>
                  <a:pt x="5737" y="189948"/>
                </a:lnTo>
                <a:lnTo>
                  <a:pt x="8748" y="187563"/>
                </a:lnTo>
                <a:lnTo>
                  <a:pt x="12025" y="185972"/>
                </a:lnTo>
                <a:lnTo>
                  <a:pt x="15480" y="184912"/>
                </a:lnTo>
                <a:lnTo>
                  <a:pt x="22705" y="180347"/>
                </a:lnTo>
                <a:lnTo>
                  <a:pt x="26410" y="177352"/>
                </a:lnTo>
                <a:lnTo>
                  <a:pt x="31420" y="175355"/>
                </a:lnTo>
                <a:lnTo>
                  <a:pt x="37300" y="174024"/>
                </a:lnTo>
                <a:lnTo>
                  <a:pt x="43760" y="173136"/>
                </a:lnTo>
                <a:lnTo>
                  <a:pt x="54324" y="172150"/>
                </a:lnTo>
                <a:lnTo>
                  <a:pt x="58919" y="171887"/>
                </a:lnTo>
                <a:lnTo>
                  <a:pt x="74185" y="171595"/>
                </a:lnTo>
                <a:lnTo>
                  <a:pt x="132566" y="171375"/>
                </a:lnTo>
                <a:lnTo>
                  <a:pt x="140291" y="172641"/>
                </a:lnTo>
                <a:lnTo>
                  <a:pt x="147980" y="174754"/>
                </a:lnTo>
                <a:lnTo>
                  <a:pt x="155647" y="177433"/>
                </a:lnTo>
                <a:lnTo>
                  <a:pt x="164568" y="179219"/>
                </a:lnTo>
                <a:lnTo>
                  <a:pt x="174325" y="180410"/>
                </a:lnTo>
                <a:lnTo>
                  <a:pt x="184640" y="181204"/>
                </a:lnTo>
                <a:lnTo>
                  <a:pt x="194056" y="183003"/>
                </a:lnTo>
                <a:lnTo>
                  <a:pt x="202874" y="185473"/>
                </a:lnTo>
                <a:lnTo>
                  <a:pt x="211293" y="188389"/>
                </a:lnTo>
                <a:lnTo>
                  <a:pt x="218175" y="191603"/>
                </a:lnTo>
                <a:lnTo>
                  <a:pt x="229209" y="198561"/>
                </a:lnTo>
                <a:lnTo>
                  <a:pt x="235199" y="202195"/>
                </a:lnTo>
                <a:lnTo>
                  <a:pt x="241733" y="205887"/>
                </a:lnTo>
                <a:lnTo>
                  <a:pt x="248628" y="209619"/>
                </a:lnTo>
                <a:lnTo>
                  <a:pt x="259677" y="217151"/>
                </a:lnTo>
                <a:lnTo>
                  <a:pt x="264401" y="220938"/>
                </a:lnTo>
                <a:lnTo>
                  <a:pt x="273037" y="225145"/>
                </a:lnTo>
                <a:lnTo>
                  <a:pt x="277118" y="226267"/>
                </a:lnTo>
                <a:lnTo>
                  <a:pt x="285039" y="230901"/>
                </a:lnTo>
                <a:lnTo>
                  <a:pt x="288929" y="233914"/>
                </a:lnTo>
                <a:lnTo>
                  <a:pt x="291523" y="237193"/>
                </a:lnTo>
                <a:lnTo>
                  <a:pt x="293251" y="240649"/>
                </a:lnTo>
                <a:lnTo>
                  <a:pt x="294404" y="244223"/>
                </a:lnTo>
                <a:lnTo>
                  <a:pt x="297713" y="246606"/>
                </a:lnTo>
                <a:lnTo>
                  <a:pt x="308162" y="249253"/>
                </a:lnTo>
                <a:lnTo>
                  <a:pt x="311965" y="251230"/>
                </a:lnTo>
                <a:lnTo>
                  <a:pt x="314500" y="253817"/>
                </a:lnTo>
                <a:lnTo>
                  <a:pt x="316190" y="256811"/>
                </a:lnTo>
                <a:lnTo>
                  <a:pt x="318586" y="258808"/>
                </a:lnTo>
                <a:lnTo>
                  <a:pt x="321454" y="260139"/>
                </a:lnTo>
                <a:lnTo>
                  <a:pt x="330441" y="262646"/>
                </a:lnTo>
                <a:lnTo>
                  <a:pt x="330834" y="268823"/>
                </a:lnTo>
                <a:lnTo>
                  <a:pt x="332159" y="270626"/>
                </a:lnTo>
                <a:lnTo>
                  <a:pt x="334313" y="271828"/>
                </a:lnTo>
                <a:lnTo>
                  <a:pt x="340092" y="273163"/>
                </a:lnTo>
                <a:lnTo>
                  <a:pt x="350486" y="273915"/>
                </a:lnTo>
                <a:lnTo>
                  <a:pt x="365290" y="2742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2"/>
          <p:cNvSpPr/>
          <p:nvPr/>
        </p:nvSpPr>
        <p:spPr>
          <a:xfrm>
            <a:off x="2068830" y="5749289"/>
            <a:ext cx="205741" cy="171451"/>
          </a:xfrm>
          <a:custGeom>
            <a:avLst/>
            <a:gdLst/>
            <a:ahLst/>
            <a:cxnLst/>
            <a:rect l="0" t="0" r="0" b="0"/>
            <a:pathLst>
              <a:path w="205741" h="171451">
                <a:moveTo>
                  <a:pt x="0" y="0"/>
                </a:moveTo>
                <a:lnTo>
                  <a:pt x="26868" y="26868"/>
                </a:lnTo>
                <a:lnTo>
                  <a:pt x="34422" y="33153"/>
                </a:lnTo>
                <a:lnTo>
                  <a:pt x="56362" y="50295"/>
                </a:lnTo>
                <a:lnTo>
                  <a:pt x="97274" y="81366"/>
                </a:lnTo>
                <a:lnTo>
                  <a:pt x="109299" y="91074"/>
                </a:lnTo>
                <a:lnTo>
                  <a:pt x="119856" y="100086"/>
                </a:lnTo>
                <a:lnTo>
                  <a:pt x="129434" y="108634"/>
                </a:lnTo>
                <a:lnTo>
                  <a:pt x="150236" y="128292"/>
                </a:lnTo>
                <a:lnTo>
                  <a:pt x="182499" y="159821"/>
                </a:lnTo>
                <a:lnTo>
                  <a:pt x="187706" y="163698"/>
                </a:lnTo>
                <a:lnTo>
                  <a:pt x="192447" y="166282"/>
                </a:lnTo>
                <a:lnTo>
                  <a:pt x="20574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3"/>
          <p:cNvSpPr/>
          <p:nvPr/>
        </p:nvSpPr>
        <p:spPr>
          <a:xfrm>
            <a:off x="2091690" y="5715000"/>
            <a:ext cx="137161" cy="240030"/>
          </a:xfrm>
          <a:custGeom>
            <a:avLst/>
            <a:gdLst/>
            <a:ahLst/>
            <a:cxnLst/>
            <a:rect l="0" t="0" r="0" b="0"/>
            <a:pathLst>
              <a:path w="137161" h="240030">
                <a:moveTo>
                  <a:pt x="137160" y="0"/>
                </a:moveTo>
                <a:lnTo>
                  <a:pt x="137160" y="15908"/>
                </a:lnTo>
                <a:lnTo>
                  <a:pt x="135890" y="20765"/>
                </a:lnTo>
                <a:lnTo>
                  <a:pt x="133773" y="26544"/>
                </a:lnTo>
                <a:lnTo>
                  <a:pt x="131092" y="32935"/>
                </a:lnTo>
                <a:lnTo>
                  <a:pt x="126765" y="41007"/>
                </a:lnTo>
                <a:lnTo>
                  <a:pt x="121340" y="50198"/>
                </a:lnTo>
                <a:lnTo>
                  <a:pt x="115183" y="60135"/>
                </a:lnTo>
                <a:lnTo>
                  <a:pt x="109808" y="68030"/>
                </a:lnTo>
                <a:lnTo>
                  <a:pt x="104955" y="74563"/>
                </a:lnTo>
                <a:lnTo>
                  <a:pt x="100450" y="80188"/>
                </a:lnTo>
                <a:lnTo>
                  <a:pt x="96177" y="86479"/>
                </a:lnTo>
                <a:lnTo>
                  <a:pt x="92058" y="93212"/>
                </a:lnTo>
                <a:lnTo>
                  <a:pt x="88042" y="100241"/>
                </a:lnTo>
                <a:lnTo>
                  <a:pt x="84094" y="106197"/>
                </a:lnTo>
                <a:lnTo>
                  <a:pt x="80193" y="111438"/>
                </a:lnTo>
                <a:lnTo>
                  <a:pt x="76322" y="116202"/>
                </a:lnTo>
                <a:lnTo>
                  <a:pt x="71201" y="123188"/>
                </a:lnTo>
                <a:lnTo>
                  <a:pt x="50588" y="152493"/>
                </a:lnTo>
                <a:lnTo>
                  <a:pt x="31374" y="178688"/>
                </a:lnTo>
                <a:lnTo>
                  <a:pt x="24725" y="190245"/>
                </a:lnTo>
                <a:lnTo>
                  <a:pt x="20294" y="200490"/>
                </a:lnTo>
                <a:lnTo>
                  <a:pt x="17339" y="209860"/>
                </a:lnTo>
                <a:lnTo>
                  <a:pt x="14099" y="216106"/>
                </a:lnTo>
                <a:lnTo>
                  <a:pt x="10669" y="220271"/>
                </a:lnTo>
                <a:lnTo>
                  <a:pt x="7113" y="223047"/>
                </a:lnTo>
                <a:lnTo>
                  <a:pt x="4742" y="226167"/>
                </a:lnTo>
                <a:lnTo>
                  <a:pt x="3161" y="229518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4"/>
          <p:cNvSpPr/>
          <p:nvPr/>
        </p:nvSpPr>
        <p:spPr>
          <a:xfrm>
            <a:off x="1325880" y="5646890"/>
            <a:ext cx="228601" cy="33820"/>
          </a:xfrm>
          <a:custGeom>
            <a:avLst/>
            <a:gdLst/>
            <a:ahLst/>
            <a:cxnLst/>
            <a:rect l="0" t="0" r="0" b="0"/>
            <a:pathLst>
              <a:path w="228601" h="33820">
                <a:moveTo>
                  <a:pt x="0" y="10960"/>
                </a:moveTo>
                <a:lnTo>
                  <a:pt x="12135" y="4892"/>
                </a:lnTo>
                <a:lnTo>
                  <a:pt x="16980" y="3105"/>
                </a:lnTo>
                <a:lnTo>
                  <a:pt x="21480" y="1913"/>
                </a:lnTo>
                <a:lnTo>
                  <a:pt x="25750" y="1118"/>
                </a:lnTo>
                <a:lnTo>
                  <a:pt x="36216" y="589"/>
                </a:lnTo>
                <a:lnTo>
                  <a:pt x="68166" y="0"/>
                </a:lnTo>
                <a:lnTo>
                  <a:pt x="84814" y="1113"/>
                </a:lnTo>
                <a:lnTo>
                  <a:pt x="100992" y="3125"/>
                </a:lnTo>
                <a:lnTo>
                  <a:pt x="116858" y="5737"/>
                </a:lnTo>
                <a:lnTo>
                  <a:pt x="129975" y="7478"/>
                </a:lnTo>
                <a:lnTo>
                  <a:pt x="141260" y="8638"/>
                </a:lnTo>
                <a:lnTo>
                  <a:pt x="151323" y="9412"/>
                </a:lnTo>
                <a:lnTo>
                  <a:pt x="160572" y="9928"/>
                </a:lnTo>
                <a:lnTo>
                  <a:pt x="177622" y="10501"/>
                </a:lnTo>
                <a:lnTo>
                  <a:pt x="184454" y="11924"/>
                </a:lnTo>
                <a:lnTo>
                  <a:pt x="190280" y="14142"/>
                </a:lnTo>
                <a:lnTo>
                  <a:pt x="195433" y="16891"/>
                </a:lnTo>
                <a:lnTo>
                  <a:pt x="200138" y="19994"/>
                </a:lnTo>
                <a:lnTo>
                  <a:pt x="204545" y="23332"/>
                </a:lnTo>
                <a:lnTo>
                  <a:pt x="228600" y="338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"/>
          <p:cNvSpPr/>
          <p:nvPr/>
        </p:nvSpPr>
        <p:spPr>
          <a:xfrm>
            <a:off x="1291590" y="5715000"/>
            <a:ext cx="194311" cy="34290"/>
          </a:xfrm>
          <a:custGeom>
            <a:avLst/>
            <a:gdLst/>
            <a:ahLst/>
            <a:cxnLst/>
            <a:rect l="0" t="0" r="0" b="0"/>
            <a:pathLst>
              <a:path w="194311" h="34290">
                <a:moveTo>
                  <a:pt x="0" y="0"/>
                </a:moveTo>
                <a:lnTo>
                  <a:pt x="6067" y="6067"/>
                </a:lnTo>
                <a:lnTo>
                  <a:pt x="10395" y="7854"/>
                </a:lnTo>
                <a:lnTo>
                  <a:pt x="15820" y="9046"/>
                </a:lnTo>
                <a:lnTo>
                  <a:pt x="21976" y="9840"/>
                </a:lnTo>
                <a:lnTo>
                  <a:pt x="28621" y="10370"/>
                </a:lnTo>
                <a:lnTo>
                  <a:pt x="35590" y="10723"/>
                </a:lnTo>
                <a:lnTo>
                  <a:pt x="42777" y="10959"/>
                </a:lnTo>
                <a:lnTo>
                  <a:pt x="57728" y="12386"/>
                </a:lnTo>
                <a:lnTo>
                  <a:pt x="101433" y="17358"/>
                </a:lnTo>
                <a:lnTo>
                  <a:pt x="120962" y="19192"/>
                </a:lnTo>
                <a:lnTo>
                  <a:pt x="137791" y="20414"/>
                </a:lnTo>
                <a:lnTo>
                  <a:pt x="152821" y="21229"/>
                </a:lnTo>
                <a:lnTo>
                  <a:pt x="164110" y="23043"/>
                </a:lnTo>
                <a:lnTo>
                  <a:pt x="172907" y="25522"/>
                </a:lnTo>
                <a:lnTo>
                  <a:pt x="194310" y="342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6"/>
          <p:cNvSpPr/>
          <p:nvPr/>
        </p:nvSpPr>
        <p:spPr>
          <a:xfrm>
            <a:off x="537210" y="5440836"/>
            <a:ext cx="411481" cy="319884"/>
          </a:xfrm>
          <a:custGeom>
            <a:avLst/>
            <a:gdLst/>
            <a:ahLst/>
            <a:cxnLst/>
            <a:rect l="0" t="0" r="0" b="0"/>
            <a:pathLst>
              <a:path w="411481" h="319884">
                <a:moveTo>
                  <a:pt x="0" y="56993"/>
                </a:moveTo>
                <a:lnTo>
                  <a:pt x="0" y="50926"/>
                </a:lnTo>
                <a:lnTo>
                  <a:pt x="2540" y="47868"/>
                </a:lnTo>
                <a:lnTo>
                  <a:pt x="12135" y="41085"/>
                </a:lnTo>
                <a:lnTo>
                  <a:pt x="21480" y="33836"/>
                </a:lnTo>
                <a:lnTo>
                  <a:pt x="31136" y="26381"/>
                </a:lnTo>
                <a:lnTo>
                  <a:pt x="43895" y="18835"/>
                </a:lnTo>
                <a:lnTo>
                  <a:pt x="52123" y="16314"/>
                </a:lnTo>
                <a:lnTo>
                  <a:pt x="61419" y="14634"/>
                </a:lnTo>
                <a:lnTo>
                  <a:pt x="71426" y="13514"/>
                </a:lnTo>
                <a:lnTo>
                  <a:pt x="81907" y="11497"/>
                </a:lnTo>
                <a:lnTo>
                  <a:pt x="92704" y="8882"/>
                </a:lnTo>
                <a:lnTo>
                  <a:pt x="103713" y="5869"/>
                </a:lnTo>
                <a:lnTo>
                  <a:pt x="113592" y="3861"/>
                </a:lnTo>
                <a:lnTo>
                  <a:pt x="122718" y="2522"/>
                </a:lnTo>
                <a:lnTo>
                  <a:pt x="131342" y="1629"/>
                </a:lnTo>
                <a:lnTo>
                  <a:pt x="140901" y="1034"/>
                </a:lnTo>
                <a:lnTo>
                  <a:pt x="161682" y="372"/>
                </a:lnTo>
                <a:lnTo>
                  <a:pt x="200870" y="0"/>
                </a:lnTo>
                <a:lnTo>
                  <a:pt x="212653" y="1218"/>
                </a:lnTo>
                <a:lnTo>
                  <a:pt x="223049" y="3300"/>
                </a:lnTo>
                <a:lnTo>
                  <a:pt x="232519" y="5958"/>
                </a:lnTo>
                <a:lnTo>
                  <a:pt x="245183" y="9000"/>
                </a:lnTo>
                <a:lnTo>
                  <a:pt x="276186" y="15766"/>
                </a:lnTo>
                <a:lnTo>
                  <a:pt x="289534" y="19349"/>
                </a:lnTo>
                <a:lnTo>
                  <a:pt x="300973" y="23007"/>
                </a:lnTo>
                <a:lnTo>
                  <a:pt x="311138" y="26716"/>
                </a:lnTo>
                <a:lnTo>
                  <a:pt x="319185" y="30459"/>
                </a:lnTo>
                <a:lnTo>
                  <a:pt x="331513" y="38003"/>
                </a:lnTo>
                <a:lnTo>
                  <a:pt x="336579" y="43063"/>
                </a:lnTo>
                <a:lnTo>
                  <a:pt x="341226" y="48977"/>
                </a:lnTo>
                <a:lnTo>
                  <a:pt x="345594" y="55459"/>
                </a:lnTo>
                <a:lnTo>
                  <a:pt x="348506" y="61051"/>
                </a:lnTo>
                <a:lnTo>
                  <a:pt x="351741" y="70650"/>
                </a:lnTo>
                <a:lnTo>
                  <a:pt x="352604" y="76258"/>
                </a:lnTo>
                <a:lnTo>
                  <a:pt x="353179" y="82536"/>
                </a:lnTo>
                <a:lnTo>
                  <a:pt x="353818" y="95016"/>
                </a:lnTo>
                <a:lnTo>
                  <a:pt x="354102" y="104796"/>
                </a:lnTo>
                <a:lnTo>
                  <a:pt x="352908" y="110451"/>
                </a:lnTo>
                <a:lnTo>
                  <a:pt x="350842" y="116762"/>
                </a:lnTo>
                <a:lnTo>
                  <a:pt x="348195" y="123509"/>
                </a:lnTo>
                <a:lnTo>
                  <a:pt x="345160" y="129277"/>
                </a:lnTo>
                <a:lnTo>
                  <a:pt x="338401" y="139073"/>
                </a:lnTo>
                <a:lnTo>
                  <a:pt x="327777" y="147660"/>
                </a:lnTo>
                <a:lnTo>
                  <a:pt x="321388" y="151728"/>
                </a:lnTo>
                <a:lnTo>
                  <a:pt x="314588" y="155709"/>
                </a:lnTo>
                <a:lnTo>
                  <a:pt x="307515" y="159634"/>
                </a:lnTo>
                <a:lnTo>
                  <a:pt x="292883" y="167382"/>
                </a:lnTo>
                <a:lnTo>
                  <a:pt x="277914" y="175058"/>
                </a:lnTo>
                <a:lnTo>
                  <a:pt x="267826" y="178883"/>
                </a:lnTo>
                <a:lnTo>
                  <a:pt x="256020" y="182704"/>
                </a:lnTo>
                <a:lnTo>
                  <a:pt x="243070" y="186520"/>
                </a:lnTo>
                <a:lnTo>
                  <a:pt x="231897" y="190335"/>
                </a:lnTo>
                <a:lnTo>
                  <a:pt x="221908" y="194147"/>
                </a:lnTo>
                <a:lnTo>
                  <a:pt x="212708" y="197960"/>
                </a:lnTo>
                <a:lnTo>
                  <a:pt x="204035" y="200501"/>
                </a:lnTo>
                <a:lnTo>
                  <a:pt x="195714" y="202195"/>
                </a:lnTo>
                <a:lnTo>
                  <a:pt x="187625" y="203324"/>
                </a:lnTo>
                <a:lnTo>
                  <a:pt x="175252" y="207966"/>
                </a:lnTo>
                <a:lnTo>
                  <a:pt x="170175" y="210982"/>
                </a:lnTo>
                <a:lnTo>
                  <a:pt x="157760" y="214333"/>
                </a:lnTo>
                <a:lnTo>
                  <a:pt x="141229" y="216484"/>
                </a:lnTo>
                <a:lnTo>
                  <a:pt x="128838" y="216909"/>
                </a:lnTo>
                <a:lnTo>
                  <a:pt x="121608" y="216967"/>
                </a:lnTo>
                <a:lnTo>
                  <a:pt x="120442" y="215713"/>
                </a:lnTo>
                <a:lnTo>
                  <a:pt x="120934" y="213606"/>
                </a:lnTo>
                <a:lnTo>
                  <a:pt x="122533" y="210932"/>
                </a:lnTo>
                <a:lnTo>
                  <a:pt x="124868" y="209149"/>
                </a:lnTo>
                <a:lnTo>
                  <a:pt x="127695" y="207961"/>
                </a:lnTo>
                <a:lnTo>
                  <a:pt x="135493" y="205370"/>
                </a:lnTo>
                <a:lnTo>
                  <a:pt x="147426" y="199985"/>
                </a:lnTo>
                <a:lnTo>
                  <a:pt x="157809" y="196745"/>
                </a:lnTo>
                <a:lnTo>
                  <a:pt x="170467" y="195306"/>
                </a:lnTo>
                <a:lnTo>
                  <a:pt x="180955" y="194921"/>
                </a:lnTo>
                <a:lnTo>
                  <a:pt x="193026" y="194666"/>
                </a:lnTo>
                <a:lnTo>
                  <a:pt x="203614" y="195765"/>
                </a:lnTo>
                <a:lnTo>
                  <a:pt x="213213" y="197768"/>
                </a:lnTo>
                <a:lnTo>
                  <a:pt x="222152" y="200373"/>
                </a:lnTo>
                <a:lnTo>
                  <a:pt x="233191" y="204650"/>
                </a:lnTo>
                <a:lnTo>
                  <a:pt x="245630" y="210041"/>
                </a:lnTo>
                <a:lnTo>
                  <a:pt x="280636" y="226378"/>
                </a:lnTo>
                <a:lnTo>
                  <a:pt x="289960" y="230876"/>
                </a:lnTo>
                <a:lnTo>
                  <a:pt x="299987" y="237685"/>
                </a:lnTo>
                <a:lnTo>
                  <a:pt x="310481" y="246035"/>
                </a:lnTo>
                <a:lnTo>
                  <a:pt x="321287" y="255411"/>
                </a:lnTo>
                <a:lnTo>
                  <a:pt x="331031" y="262932"/>
                </a:lnTo>
                <a:lnTo>
                  <a:pt x="340067" y="269216"/>
                </a:lnTo>
                <a:lnTo>
                  <a:pt x="348632" y="274675"/>
                </a:lnTo>
                <a:lnTo>
                  <a:pt x="355611" y="279584"/>
                </a:lnTo>
                <a:lnTo>
                  <a:pt x="366752" y="288426"/>
                </a:lnTo>
                <a:lnTo>
                  <a:pt x="370231" y="292562"/>
                </a:lnTo>
                <a:lnTo>
                  <a:pt x="372551" y="296589"/>
                </a:lnTo>
                <a:lnTo>
                  <a:pt x="374097" y="300544"/>
                </a:lnTo>
                <a:lnTo>
                  <a:pt x="376398" y="303180"/>
                </a:lnTo>
                <a:lnTo>
                  <a:pt x="379202" y="304938"/>
                </a:lnTo>
                <a:lnTo>
                  <a:pt x="382341" y="306110"/>
                </a:lnTo>
                <a:lnTo>
                  <a:pt x="389216" y="310798"/>
                </a:lnTo>
                <a:lnTo>
                  <a:pt x="397910" y="318089"/>
                </a:lnTo>
                <a:lnTo>
                  <a:pt x="402485" y="319086"/>
                </a:lnTo>
                <a:lnTo>
                  <a:pt x="411480" y="3198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7"/>
          <p:cNvSpPr/>
          <p:nvPr/>
        </p:nvSpPr>
        <p:spPr>
          <a:xfrm>
            <a:off x="1005996" y="5486400"/>
            <a:ext cx="193480" cy="262216"/>
          </a:xfrm>
          <a:custGeom>
            <a:avLst/>
            <a:gdLst/>
            <a:ahLst/>
            <a:cxnLst/>
            <a:rect l="0" t="0" r="0" b="0"/>
            <a:pathLst>
              <a:path w="193480" h="262216">
                <a:moveTo>
                  <a:pt x="56994" y="0"/>
                </a:moveTo>
                <a:lnTo>
                  <a:pt x="50926" y="6067"/>
                </a:lnTo>
                <a:lnTo>
                  <a:pt x="49138" y="9125"/>
                </a:lnTo>
                <a:lnTo>
                  <a:pt x="47152" y="15908"/>
                </a:lnTo>
                <a:lnTo>
                  <a:pt x="42883" y="23157"/>
                </a:lnTo>
                <a:lnTo>
                  <a:pt x="39967" y="26867"/>
                </a:lnTo>
                <a:lnTo>
                  <a:pt x="36752" y="30612"/>
                </a:lnTo>
                <a:lnTo>
                  <a:pt x="33339" y="34378"/>
                </a:lnTo>
                <a:lnTo>
                  <a:pt x="29794" y="38158"/>
                </a:lnTo>
                <a:lnTo>
                  <a:pt x="26161" y="43219"/>
                </a:lnTo>
                <a:lnTo>
                  <a:pt x="22468" y="49132"/>
                </a:lnTo>
                <a:lnTo>
                  <a:pt x="18737" y="55615"/>
                </a:lnTo>
                <a:lnTo>
                  <a:pt x="16249" y="62476"/>
                </a:lnTo>
                <a:lnTo>
                  <a:pt x="14591" y="69591"/>
                </a:lnTo>
                <a:lnTo>
                  <a:pt x="13485" y="76873"/>
                </a:lnTo>
                <a:lnTo>
                  <a:pt x="11478" y="84269"/>
                </a:lnTo>
                <a:lnTo>
                  <a:pt x="8870" y="91739"/>
                </a:lnTo>
                <a:lnTo>
                  <a:pt x="5861" y="99259"/>
                </a:lnTo>
                <a:lnTo>
                  <a:pt x="3855" y="106812"/>
                </a:lnTo>
                <a:lnTo>
                  <a:pt x="2518" y="114388"/>
                </a:lnTo>
                <a:lnTo>
                  <a:pt x="1627" y="121978"/>
                </a:lnTo>
                <a:lnTo>
                  <a:pt x="1032" y="129579"/>
                </a:lnTo>
                <a:lnTo>
                  <a:pt x="636" y="137186"/>
                </a:lnTo>
                <a:lnTo>
                  <a:pt x="78" y="156640"/>
                </a:lnTo>
                <a:lnTo>
                  <a:pt x="0" y="161577"/>
                </a:lnTo>
                <a:lnTo>
                  <a:pt x="1218" y="167407"/>
                </a:lnTo>
                <a:lnTo>
                  <a:pt x="3300" y="173835"/>
                </a:lnTo>
                <a:lnTo>
                  <a:pt x="5958" y="180660"/>
                </a:lnTo>
                <a:lnTo>
                  <a:pt x="9000" y="187750"/>
                </a:lnTo>
                <a:lnTo>
                  <a:pt x="15766" y="202401"/>
                </a:lnTo>
                <a:lnTo>
                  <a:pt x="19349" y="208594"/>
                </a:lnTo>
                <a:lnTo>
                  <a:pt x="23007" y="213992"/>
                </a:lnTo>
                <a:lnTo>
                  <a:pt x="26716" y="218861"/>
                </a:lnTo>
                <a:lnTo>
                  <a:pt x="30458" y="223378"/>
                </a:lnTo>
                <a:lnTo>
                  <a:pt x="34224" y="227658"/>
                </a:lnTo>
                <a:lnTo>
                  <a:pt x="38004" y="231782"/>
                </a:lnTo>
                <a:lnTo>
                  <a:pt x="43063" y="235801"/>
                </a:lnTo>
                <a:lnTo>
                  <a:pt x="48977" y="239751"/>
                </a:lnTo>
                <a:lnTo>
                  <a:pt x="55459" y="243653"/>
                </a:lnTo>
                <a:lnTo>
                  <a:pt x="63591" y="247525"/>
                </a:lnTo>
                <a:lnTo>
                  <a:pt x="72822" y="251377"/>
                </a:lnTo>
                <a:lnTo>
                  <a:pt x="82786" y="255215"/>
                </a:lnTo>
                <a:lnTo>
                  <a:pt x="91968" y="257773"/>
                </a:lnTo>
                <a:lnTo>
                  <a:pt x="100630" y="259478"/>
                </a:lnTo>
                <a:lnTo>
                  <a:pt x="108945" y="260615"/>
                </a:lnTo>
                <a:lnTo>
                  <a:pt x="117028" y="261373"/>
                </a:lnTo>
                <a:lnTo>
                  <a:pt x="124956" y="261879"/>
                </a:lnTo>
                <a:lnTo>
                  <a:pt x="132782" y="262215"/>
                </a:lnTo>
                <a:lnTo>
                  <a:pt x="139269" y="261170"/>
                </a:lnTo>
                <a:lnTo>
                  <a:pt x="144864" y="259203"/>
                </a:lnTo>
                <a:lnTo>
                  <a:pt x="149864" y="256622"/>
                </a:lnTo>
                <a:lnTo>
                  <a:pt x="154467" y="253631"/>
                </a:lnTo>
                <a:lnTo>
                  <a:pt x="158806" y="250367"/>
                </a:lnTo>
                <a:lnTo>
                  <a:pt x="162968" y="246921"/>
                </a:lnTo>
                <a:lnTo>
                  <a:pt x="167013" y="243354"/>
                </a:lnTo>
                <a:lnTo>
                  <a:pt x="174895" y="236004"/>
                </a:lnTo>
                <a:lnTo>
                  <a:pt x="186472" y="224725"/>
                </a:lnTo>
                <a:lnTo>
                  <a:pt x="189032" y="219667"/>
                </a:lnTo>
                <a:lnTo>
                  <a:pt x="190739" y="213754"/>
                </a:lnTo>
                <a:lnTo>
                  <a:pt x="191877" y="207273"/>
                </a:lnTo>
                <a:lnTo>
                  <a:pt x="192636" y="200412"/>
                </a:lnTo>
                <a:lnTo>
                  <a:pt x="193142" y="193297"/>
                </a:lnTo>
                <a:lnTo>
                  <a:pt x="193479" y="186015"/>
                </a:lnTo>
                <a:lnTo>
                  <a:pt x="192434" y="178620"/>
                </a:lnTo>
                <a:lnTo>
                  <a:pt x="190467" y="171150"/>
                </a:lnTo>
                <a:lnTo>
                  <a:pt x="187886" y="163629"/>
                </a:lnTo>
                <a:lnTo>
                  <a:pt x="184895" y="156076"/>
                </a:lnTo>
                <a:lnTo>
                  <a:pt x="181631" y="148501"/>
                </a:lnTo>
                <a:lnTo>
                  <a:pt x="174618" y="133310"/>
                </a:lnTo>
                <a:lnTo>
                  <a:pt x="167268" y="118092"/>
                </a:lnTo>
                <a:lnTo>
                  <a:pt x="162260" y="111748"/>
                </a:lnTo>
                <a:lnTo>
                  <a:pt x="156381" y="106248"/>
                </a:lnTo>
                <a:lnTo>
                  <a:pt x="149922" y="101312"/>
                </a:lnTo>
                <a:lnTo>
                  <a:pt x="144346" y="96751"/>
                </a:lnTo>
                <a:lnTo>
                  <a:pt x="139358" y="92440"/>
                </a:lnTo>
                <a:lnTo>
                  <a:pt x="134764" y="88297"/>
                </a:lnTo>
                <a:lnTo>
                  <a:pt x="129160" y="84265"/>
                </a:lnTo>
                <a:lnTo>
                  <a:pt x="122885" y="80306"/>
                </a:lnTo>
                <a:lnTo>
                  <a:pt x="116161" y="76398"/>
                </a:lnTo>
                <a:lnTo>
                  <a:pt x="110409" y="72521"/>
                </a:lnTo>
                <a:lnTo>
                  <a:pt x="105304" y="68668"/>
                </a:lnTo>
                <a:lnTo>
                  <a:pt x="79854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8"/>
          <p:cNvSpPr/>
          <p:nvPr/>
        </p:nvSpPr>
        <p:spPr>
          <a:xfrm>
            <a:off x="1737360" y="6069329"/>
            <a:ext cx="205741" cy="240031"/>
          </a:xfrm>
          <a:custGeom>
            <a:avLst/>
            <a:gdLst/>
            <a:ahLst/>
            <a:cxnLst/>
            <a:rect l="0" t="0" r="0" b="0"/>
            <a:pathLst>
              <a:path w="205741" h="240031">
                <a:moveTo>
                  <a:pt x="0" y="0"/>
                </a:moveTo>
                <a:lnTo>
                  <a:pt x="18203" y="0"/>
                </a:lnTo>
                <a:lnTo>
                  <a:pt x="23565" y="1271"/>
                </a:lnTo>
                <a:lnTo>
                  <a:pt x="27140" y="3387"/>
                </a:lnTo>
                <a:lnTo>
                  <a:pt x="29523" y="6068"/>
                </a:lnTo>
                <a:lnTo>
                  <a:pt x="32382" y="7856"/>
                </a:lnTo>
                <a:lnTo>
                  <a:pt x="35558" y="9047"/>
                </a:lnTo>
                <a:lnTo>
                  <a:pt x="38945" y="9842"/>
                </a:lnTo>
                <a:lnTo>
                  <a:pt x="42473" y="11641"/>
                </a:lnTo>
                <a:lnTo>
                  <a:pt x="46095" y="14111"/>
                </a:lnTo>
                <a:lnTo>
                  <a:pt x="49780" y="17027"/>
                </a:lnTo>
                <a:lnTo>
                  <a:pt x="53507" y="20242"/>
                </a:lnTo>
                <a:lnTo>
                  <a:pt x="57261" y="23655"/>
                </a:lnTo>
                <a:lnTo>
                  <a:pt x="64819" y="30833"/>
                </a:lnTo>
                <a:lnTo>
                  <a:pt x="72412" y="38258"/>
                </a:lnTo>
                <a:lnTo>
                  <a:pt x="74944" y="42015"/>
                </a:lnTo>
                <a:lnTo>
                  <a:pt x="76633" y="45790"/>
                </a:lnTo>
                <a:lnTo>
                  <a:pt x="77758" y="49577"/>
                </a:lnTo>
                <a:lnTo>
                  <a:pt x="79779" y="54642"/>
                </a:lnTo>
                <a:lnTo>
                  <a:pt x="82396" y="60558"/>
                </a:lnTo>
                <a:lnTo>
                  <a:pt x="88690" y="73905"/>
                </a:lnTo>
                <a:lnTo>
                  <a:pt x="95721" y="88303"/>
                </a:lnTo>
                <a:lnTo>
                  <a:pt x="100644" y="95699"/>
                </a:lnTo>
                <a:lnTo>
                  <a:pt x="106466" y="103170"/>
                </a:lnTo>
                <a:lnTo>
                  <a:pt x="112887" y="110689"/>
                </a:lnTo>
                <a:lnTo>
                  <a:pt x="119708" y="120783"/>
                </a:lnTo>
                <a:lnTo>
                  <a:pt x="126795" y="132592"/>
                </a:lnTo>
                <a:lnTo>
                  <a:pt x="134060" y="145545"/>
                </a:lnTo>
                <a:lnTo>
                  <a:pt x="140173" y="155450"/>
                </a:lnTo>
                <a:lnTo>
                  <a:pt x="145519" y="163324"/>
                </a:lnTo>
                <a:lnTo>
                  <a:pt x="150352" y="169842"/>
                </a:lnTo>
                <a:lnTo>
                  <a:pt x="154845" y="176729"/>
                </a:lnTo>
                <a:lnTo>
                  <a:pt x="159110" y="183859"/>
                </a:lnTo>
                <a:lnTo>
                  <a:pt x="163223" y="191153"/>
                </a:lnTo>
                <a:lnTo>
                  <a:pt x="167235" y="197285"/>
                </a:lnTo>
                <a:lnTo>
                  <a:pt x="171180" y="202643"/>
                </a:lnTo>
                <a:lnTo>
                  <a:pt x="175080" y="207486"/>
                </a:lnTo>
                <a:lnTo>
                  <a:pt x="178950" y="211984"/>
                </a:lnTo>
                <a:lnTo>
                  <a:pt x="182800" y="216253"/>
                </a:lnTo>
                <a:lnTo>
                  <a:pt x="186636" y="220368"/>
                </a:lnTo>
                <a:lnTo>
                  <a:pt x="190464" y="223113"/>
                </a:lnTo>
                <a:lnTo>
                  <a:pt x="194286" y="224942"/>
                </a:lnTo>
                <a:lnTo>
                  <a:pt x="198104" y="226161"/>
                </a:lnTo>
                <a:lnTo>
                  <a:pt x="200649" y="228245"/>
                </a:lnTo>
                <a:lnTo>
                  <a:pt x="202346" y="230903"/>
                </a:lnTo>
                <a:lnTo>
                  <a:pt x="205740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9"/>
          <p:cNvSpPr/>
          <p:nvPr/>
        </p:nvSpPr>
        <p:spPr>
          <a:xfrm>
            <a:off x="1623060" y="6160769"/>
            <a:ext cx="331471" cy="29346"/>
          </a:xfrm>
          <a:custGeom>
            <a:avLst/>
            <a:gdLst/>
            <a:ahLst/>
            <a:cxnLst/>
            <a:rect l="0" t="0" r="0" b="0"/>
            <a:pathLst>
              <a:path w="331471" h="29346">
                <a:moveTo>
                  <a:pt x="331470" y="0"/>
                </a:moveTo>
                <a:lnTo>
                  <a:pt x="305719" y="0"/>
                </a:lnTo>
                <a:lnTo>
                  <a:pt x="300333" y="1271"/>
                </a:lnTo>
                <a:lnTo>
                  <a:pt x="294202" y="3387"/>
                </a:lnTo>
                <a:lnTo>
                  <a:pt x="287574" y="6068"/>
                </a:lnTo>
                <a:lnTo>
                  <a:pt x="280616" y="7856"/>
                </a:lnTo>
                <a:lnTo>
                  <a:pt x="273437" y="9047"/>
                </a:lnTo>
                <a:lnTo>
                  <a:pt x="266111" y="9842"/>
                </a:lnTo>
                <a:lnTo>
                  <a:pt x="256147" y="11641"/>
                </a:lnTo>
                <a:lnTo>
                  <a:pt x="244425" y="14111"/>
                </a:lnTo>
                <a:lnTo>
                  <a:pt x="231530" y="17027"/>
                </a:lnTo>
                <a:lnTo>
                  <a:pt x="220393" y="18972"/>
                </a:lnTo>
                <a:lnTo>
                  <a:pt x="210429" y="20268"/>
                </a:lnTo>
                <a:lnTo>
                  <a:pt x="201246" y="21132"/>
                </a:lnTo>
                <a:lnTo>
                  <a:pt x="192584" y="21709"/>
                </a:lnTo>
                <a:lnTo>
                  <a:pt x="184269" y="22092"/>
                </a:lnTo>
                <a:lnTo>
                  <a:pt x="176186" y="22348"/>
                </a:lnTo>
                <a:lnTo>
                  <a:pt x="165717" y="23789"/>
                </a:lnTo>
                <a:lnTo>
                  <a:pt x="153658" y="26020"/>
                </a:lnTo>
                <a:lnTo>
                  <a:pt x="140539" y="28777"/>
                </a:lnTo>
                <a:lnTo>
                  <a:pt x="126712" y="29345"/>
                </a:lnTo>
                <a:lnTo>
                  <a:pt x="112415" y="28453"/>
                </a:lnTo>
                <a:lnTo>
                  <a:pt x="97803" y="26589"/>
                </a:lnTo>
                <a:lnTo>
                  <a:pt x="82982" y="25346"/>
                </a:lnTo>
                <a:lnTo>
                  <a:pt x="68021" y="24518"/>
                </a:lnTo>
                <a:lnTo>
                  <a:pt x="0" y="11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50"/>
          <p:cNvSpPr/>
          <p:nvPr/>
        </p:nvSpPr>
        <p:spPr>
          <a:xfrm>
            <a:off x="1337310" y="6000813"/>
            <a:ext cx="212326" cy="34227"/>
          </a:xfrm>
          <a:custGeom>
            <a:avLst/>
            <a:gdLst/>
            <a:ahLst/>
            <a:cxnLst/>
            <a:rect l="0" t="0" r="0" b="0"/>
            <a:pathLst>
              <a:path w="212326" h="34227">
                <a:moveTo>
                  <a:pt x="205740" y="34226"/>
                </a:moveTo>
                <a:lnTo>
                  <a:pt x="212325" y="34226"/>
                </a:lnTo>
                <a:lnTo>
                  <a:pt x="209513" y="34226"/>
                </a:lnTo>
                <a:lnTo>
                  <a:pt x="205715" y="32957"/>
                </a:lnTo>
                <a:lnTo>
                  <a:pt x="200643" y="30840"/>
                </a:lnTo>
                <a:lnTo>
                  <a:pt x="194722" y="28159"/>
                </a:lnTo>
                <a:lnTo>
                  <a:pt x="189505" y="26371"/>
                </a:lnTo>
                <a:lnTo>
                  <a:pt x="184756" y="25180"/>
                </a:lnTo>
                <a:lnTo>
                  <a:pt x="180321" y="24385"/>
                </a:lnTo>
                <a:lnTo>
                  <a:pt x="174824" y="23855"/>
                </a:lnTo>
                <a:lnTo>
                  <a:pt x="168619" y="23503"/>
                </a:lnTo>
                <a:lnTo>
                  <a:pt x="161942" y="23267"/>
                </a:lnTo>
                <a:lnTo>
                  <a:pt x="154951" y="21841"/>
                </a:lnTo>
                <a:lnTo>
                  <a:pt x="147751" y="19619"/>
                </a:lnTo>
                <a:lnTo>
                  <a:pt x="140410" y="16868"/>
                </a:lnTo>
                <a:lnTo>
                  <a:pt x="134247" y="15034"/>
                </a:lnTo>
                <a:lnTo>
                  <a:pt x="128868" y="13812"/>
                </a:lnTo>
                <a:lnTo>
                  <a:pt x="124012" y="12997"/>
                </a:lnTo>
                <a:lnTo>
                  <a:pt x="118234" y="12453"/>
                </a:lnTo>
                <a:lnTo>
                  <a:pt x="111843" y="12091"/>
                </a:lnTo>
                <a:lnTo>
                  <a:pt x="105042" y="11849"/>
                </a:lnTo>
                <a:lnTo>
                  <a:pt x="97968" y="10418"/>
                </a:lnTo>
                <a:lnTo>
                  <a:pt x="90712" y="8194"/>
                </a:lnTo>
                <a:lnTo>
                  <a:pt x="83334" y="5442"/>
                </a:lnTo>
                <a:lnTo>
                  <a:pt x="77146" y="3606"/>
                </a:lnTo>
                <a:lnTo>
                  <a:pt x="71751" y="2383"/>
                </a:lnTo>
                <a:lnTo>
                  <a:pt x="66884" y="1567"/>
                </a:lnTo>
                <a:lnTo>
                  <a:pt x="59829" y="1024"/>
                </a:lnTo>
                <a:lnTo>
                  <a:pt x="51316" y="661"/>
                </a:lnTo>
                <a:lnTo>
                  <a:pt x="28481" y="80"/>
                </a:lnTo>
                <a:lnTo>
                  <a:pt x="18584" y="0"/>
                </a:lnTo>
                <a:lnTo>
                  <a:pt x="0" y="1136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51"/>
          <p:cNvSpPr/>
          <p:nvPr/>
        </p:nvSpPr>
        <p:spPr>
          <a:xfrm>
            <a:off x="1428750" y="6069329"/>
            <a:ext cx="34291" cy="137161"/>
          </a:xfrm>
          <a:custGeom>
            <a:avLst/>
            <a:gdLst/>
            <a:ahLst/>
            <a:cxnLst/>
            <a:rect l="0" t="0" r="0" b="0"/>
            <a:pathLst>
              <a:path w="34291" h="137161">
                <a:moveTo>
                  <a:pt x="34290" y="0"/>
                </a:moveTo>
                <a:lnTo>
                  <a:pt x="28222" y="6068"/>
                </a:lnTo>
                <a:lnTo>
                  <a:pt x="26434" y="9125"/>
                </a:lnTo>
                <a:lnTo>
                  <a:pt x="25243" y="12433"/>
                </a:lnTo>
                <a:lnTo>
                  <a:pt x="23330" y="20801"/>
                </a:lnTo>
                <a:lnTo>
                  <a:pt x="23173" y="22757"/>
                </a:lnTo>
                <a:lnTo>
                  <a:pt x="23069" y="25332"/>
                </a:lnTo>
                <a:lnTo>
                  <a:pt x="22999" y="28318"/>
                </a:lnTo>
                <a:lnTo>
                  <a:pt x="21683" y="31579"/>
                </a:lnTo>
                <a:lnTo>
                  <a:pt x="19535" y="35023"/>
                </a:lnTo>
                <a:lnTo>
                  <a:pt x="16833" y="38588"/>
                </a:lnTo>
                <a:lnTo>
                  <a:pt x="15032" y="42236"/>
                </a:lnTo>
                <a:lnTo>
                  <a:pt x="13831" y="45937"/>
                </a:lnTo>
                <a:lnTo>
                  <a:pt x="13031" y="49675"/>
                </a:lnTo>
                <a:lnTo>
                  <a:pt x="12497" y="53437"/>
                </a:lnTo>
                <a:lnTo>
                  <a:pt x="12141" y="57214"/>
                </a:lnTo>
                <a:lnTo>
                  <a:pt x="11570" y="66336"/>
                </a:lnTo>
                <a:lnTo>
                  <a:pt x="11492" y="70970"/>
                </a:lnTo>
                <a:lnTo>
                  <a:pt x="11431" y="112790"/>
                </a:lnTo>
                <a:lnTo>
                  <a:pt x="10160" y="117103"/>
                </a:lnTo>
                <a:lnTo>
                  <a:pt x="8043" y="119979"/>
                </a:lnTo>
                <a:lnTo>
                  <a:pt x="5362" y="121896"/>
                </a:lnTo>
                <a:lnTo>
                  <a:pt x="3575" y="124444"/>
                </a:lnTo>
                <a:lnTo>
                  <a:pt x="2383" y="127413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52"/>
          <p:cNvSpPr/>
          <p:nvPr/>
        </p:nvSpPr>
        <p:spPr>
          <a:xfrm>
            <a:off x="1338939" y="6080759"/>
            <a:ext cx="272692" cy="45721"/>
          </a:xfrm>
          <a:custGeom>
            <a:avLst/>
            <a:gdLst/>
            <a:ahLst/>
            <a:cxnLst/>
            <a:rect l="0" t="0" r="0" b="0"/>
            <a:pathLst>
              <a:path w="272692" h="45721">
                <a:moveTo>
                  <a:pt x="272691" y="45720"/>
                </a:moveTo>
                <a:lnTo>
                  <a:pt x="242352" y="39653"/>
                </a:lnTo>
                <a:lnTo>
                  <a:pt x="230875" y="37865"/>
                </a:lnTo>
                <a:lnTo>
                  <a:pt x="220683" y="36673"/>
                </a:lnTo>
                <a:lnTo>
                  <a:pt x="211349" y="35879"/>
                </a:lnTo>
                <a:lnTo>
                  <a:pt x="202586" y="35349"/>
                </a:lnTo>
                <a:lnTo>
                  <a:pt x="186076" y="34761"/>
                </a:lnTo>
                <a:lnTo>
                  <a:pt x="162502" y="34430"/>
                </a:lnTo>
                <a:lnTo>
                  <a:pt x="0" y="34291"/>
                </a:lnTo>
                <a:lnTo>
                  <a:pt x="3751" y="34291"/>
                </a:lnTo>
                <a:lnTo>
                  <a:pt x="7038" y="33021"/>
                </a:lnTo>
                <a:lnTo>
                  <a:pt x="10499" y="30904"/>
                </a:lnTo>
                <a:lnTo>
                  <a:pt x="14076" y="28223"/>
                </a:lnTo>
                <a:lnTo>
                  <a:pt x="19001" y="26435"/>
                </a:lnTo>
                <a:lnTo>
                  <a:pt x="24824" y="25243"/>
                </a:lnTo>
                <a:lnTo>
                  <a:pt x="31246" y="24449"/>
                </a:lnTo>
                <a:lnTo>
                  <a:pt x="41878" y="23919"/>
                </a:lnTo>
                <a:lnTo>
                  <a:pt x="83369" y="23174"/>
                </a:lnTo>
                <a:lnTo>
                  <a:pt x="242945" y="22860"/>
                </a:lnTo>
                <a:lnTo>
                  <a:pt x="241267" y="22860"/>
                </a:lnTo>
                <a:lnTo>
                  <a:pt x="237772" y="21591"/>
                </a:lnTo>
                <a:lnTo>
                  <a:pt x="232901" y="19474"/>
                </a:lnTo>
                <a:lnTo>
                  <a:pt x="227114" y="16793"/>
                </a:lnTo>
                <a:lnTo>
                  <a:pt x="220716" y="15005"/>
                </a:lnTo>
                <a:lnTo>
                  <a:pt x="213911" y="13813"/>
                </a:lnTo>
                <a:lnTo>
                  <a:pt x="206834" y="13019"/>
                </a:lnTo>
                <a:lnTo>
                  <a:pt x="200846" y="11220"/>
                </a:lnTo>
                <a:lnTo>
                  <a:pt x="195584" y="8750"/>
                </a:lnTo>
                <a:lnTo>
                  <a:pt x="190807" y="5833"/>
                </a:lnTo>
                <a:lnTo>
                  <a:pt x="183811" y="3889"/>
                </a:lnTo>
                <a:lnTo>
                  <a:pt x="175338" y="2593"/>
                </a:lnTo>
                <a:lnTo>
                  <a:pt x="11267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53"/>
          <p:cNvSpPr/>
          <p:nvPr/>
        </p:nvSpPr>
        <p:spPr>
          <a:xfrm>
            <a:off x="845820" y="5829300"/>
            <a:ext cx="11291" cy="354330"/>
          </a:xfrm>
          <a:custGeom>
            <a:avLst/>
            <a:gdLst/>
            <a:ahLst/>
            <a:cxnLst/>
            <a:rect l="0" t="0" r="0" b="0"/>
            <a:pathLst>
              <a:path w="11291" h="354330">
                <a:moveTo>
                  <a:pt x="0" y="0"/>
                </a:moveTo>
                <a:lnTo>
                  <a:pt x="0" y="276186"/>
                </a:lnTo>
                <a:lnTo>
                  <a:pt x="1270" y="293344"/>
                </a:lnTo>
                <a:lnTo>
                  <a:pt x="3386" y="307322"/>
                </a:lnTo>
                <a:lnTo>
                  <a:pt x="9841" y="335872"/>
                </a:lnTo>
                <a:lnTo>
                  <a:pt x="10370" y="339485"/>
                </a:lnTo>
                <a:lnTo>
                  <a:pt x="10724" y="343163"/>
                </a:lnTo>
                <a:lnTo>
                  <a:pt x="11290" y="352124"/>
                </a:lnTo>
                <a:lnTo>
                  <a:pt x="10067" y="352859"/>
                </a:lnTo>
                <a:lnTo>
                  <a:pt x="7981" y="353349"/>
                </a:lnTo>
                <a:lnTo>
                  <a:pt x="0" y="3543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54"/>
          <p:cNvSpPr/>
          <p:nvPr/>
        </p:nvSpPr>
        <p:spPr>
          <a:xfrm>
            <a:off x="982980" y="5852159"/>
            <a:ext cx="194010" cy="349013"/>
          </a:xfrm>
          <a:custGeom>
            <a:avLst/>
            <a:gdLst/>
            <a:ahLst/>
            <a:cxnLst/>
            <a:rect l="0" t="0" r="0" b="0"/>
            <a:pathLst>
              <a:path w="194010" h="349013">
                <a:moveTo>
                  <a:pt x="91440" y="68580"/>
                </a:moveTo>
                <a:lnTo>
                  <a:pt x="91440" y="84489"/>
                </a:lnTo>
                <a:lnTo>
                  <a:pt x="90170" y="88076"/>
                </a:lnTo>
                <a:lnTo>
                  <a:pt x="85372" y="95448"/>
                </a:lnTo>
                <a:lnTo>
                  <a:pt x="82314" y="99192"/>
                </a:lnTo>
                <a:lnTo>
                  <a:pt x="79006" y="102958"/>
                </a:lnTo>
                <a:lnTo>
                  <a:pt x="75531" y="106740"/>
                </a:lnTo>
                <a:lnTo>
                  <a:pt x="71944" y="111799"/>
                </a:lnTo>
                <a:lnTo>
                  <a:pt x="68282" y="117713"/>
                </a:lnTo>
                <a:lnTo>
                  <a:pt x="64571" y="124195"/>
                </a:lnTo>
                <a:lnTo>
                  <a:pt x="60827" y="132327"/>
                </a:lnTo>
                <a:lnTo>
                  <a:pt x="57062" y="141558"/>
                </a:lnTo>
                <a:lnTo>
                  <a:pt x="53281" y="151522"/>
                </a:lnTo>
                <a:lnTo>
                  <a:pt x="50760" y="160705"/>
                </a:lnTo>
                <a:lnTo>
                  <a:pt x="49080" y="169366"/>
                </a:lnTo>
                <a:lnTo>
                  <a:pt x="47960" y="177682"/>
                </a:lnTo>
                <a:lnTo>
                  <a:pt x="45943" y="185764"/>
                </a:lnTo>
                <a:lnTo>
                  <a:pt x="43329" y="193693"/>
                </a:lnTo>
                <a:lnTo>
                  <a:pt x="40316" y="201519"/>
                </a:lnTo>
                <a:lnTo>
                  <a:pt x="38307" y="209276"/>
                </a:lnTo>
                <a:lnTo>
                  <a:pt x="36968" y="216987"/>
                </a:lnTo>
                <a:lnTo>
                  <a:pt x="36075" y="224668"/>
                </a:lnTo>
                <a:lnTo>
                  <a:pt x="35480" y="232329"/>
                </a:lnTo>
                <a:lnTo>
                  <a:pt x="35083" y="239976"/>
                </a:lnTo>
                <a:lnTo>
                  <a:pt x="34819" y="247614"/>
                </a:lnTo>
                <a:lnTo>
                  <a:pt x="37182" y="257787"/>
                </a:lnTo>
                <a:lnTo>
                  <a:pt x="41298" y="269647"/>
                </a:lnTo>
                <a:lnTo>
                  <a:pt x="46582" y="282635"/>
                </a:lnTo>
                <a:lnTo>
                  <a:pt x="50105" y="292563"/>
                </a:lnTo>
                <a:lnTo>
                  <a:pt x="52453" y="300453"/>
                </a:lnTo>
                <a:lnTo>
                  <a:pt x="54018" y="306982"/>
                </a:lnTo>
                <a:lnTo>
                  <a:pt x="59145" y="317623"/>
                </a:lnTo>
                <a:lnTo>
                  <a:pt x="62290" y="322238"/>
                </a:lnTo>
                <a:lnTo>
                  <a:pt x="66926" y="326586"/>
                </a:lnTo>
                <a:lnTo>
                  <a:pt x="72557" y="330754"/>
                </a:lnTo>
                <a:lnTo>
                  <a:pt x="78851" y="334803"/>
                </a:lnTo>
                <a:lnTo>
                  <a:pt x="84318" y="337502"/>
                </a:lnTo>
                <a:lnTo>
                  <a:pt x="89232" y="339301"/>
                </a:lnTo>
                <a:lnTo>
                  <a:pt x="93778" y="340501"/>
                </a:lnTo>
                <a:lnTo>
                  <a:pt x="99348" y="342571"/>
                </a:lnTo>
                <a:lnTo>
                  <a:pt x="105602" y="345221"/>
                </a:lnTo>
                <a:lnTo>
                  <a:pt x="112311" y="348257"/>
                </a:lnTo>
                <a:lnTo>
                  <a:pt x="118054" y="349012"/>
                </a:lnTo>
                <a:lnTo>
                  <a:pt x="123153" y="348245"/>
                </a:lnTo>
                <a:lnTo>
                  <a:pt x="127822" y="346463"/>
                </a:lnTo>
                <a:lnTo>
                  <a:pt x="133474" y="344005"/>
                </a:lnTo>
                <a:lnTo>
                  <a:pt x="146528" y="337888"/>
                </a:lnTo>
                <a:lnTo>
                  <a:pt x="152295" y="334479"/>
                </a:lnTo>
                <a:lnTo>
                  <a:pt x="157410" y="330936"/>
                </a:lnTo>
                <a:lnTo>
                  <a:pt x="162090" y="327304"/>
                </a:lnTo>
                <a:lnTo>
                  <a:pt x="165210" y="322343"/>
                </a:lnTo>
                <a:lnTo>
                  <a:pt x="167290" y="316496"/>
                </a:lnTo>
                <a:lnTo>
                  <a:pt x="168676" y="310057"/>
                </a:lnTo>
                <a:lnTo>
                  <a:pt x="172141" y="300685"/>
                </a:lnTo>
                <a:lnTo>
                  <a:pt x="176990" y="289356"/>
                </a:lnTo>
                <a:lnTo>
                  <a:pt x="182764" y="276725"/>
                </a:lnTo>
                <a:lnTo>
                  <a:pt x="186612" y="265763"/>
                </a:lnTo>
                <a:lnTo>
                  <a:pt x="189178" y="255915"/>
                </a:lnTo>
                <a:lnTo>
                  <a:pt x="190888" y="246810"/>
                </a:lnTo>
                <a:lnTo>
                  <a:pt x="192029" y="236930"/>
                </a:lnTo>
                <a:lnTo>
                  <a:pt x="192789" y="226534"/>
                </a:lnTo>
                <a:lnTo>
                  <a:pt x="193296" y="215793"/>
                </a:lnTo>
                <a:lnTo>
                  <a:pt x="193859" y="193698"/>
                </a:lnTo>
                <a:lnTo>
                  <a:pt x="194009" y="182472"/>
                </a:lnTo>
                <a:lnTo>
                  <a:pt x="192839" y="172449"/>
                </a:lnTo>
                <a:lnTo>
                  <a:pt x="190789" y="163226"/>
                </a:lnTo>
                <a:lnTo>
                  <a:pt x="188153" y="154538"/>
                </a:lnTo>
                <a:lnTo>
                  <a:pt x="183855" y="144935"/>
                </a:lnTo>
                <a:lnTo>
                  <a:pt x="178450" y="134724"/>
                </a:lnTo>
                <a:lnTo>
                  <a:pt x="172306" y="124106"/>
                </a:lnTo>
                <a:lnTo>
                  <a:pt x="166941" y="115757"/>
                </a:lnTo>
                <a:lnTo>
                  <a:pt x="162094" y="108922"/>
                </a:lnTo>
                <a:lnTo>
                  <a:pt x="157592" y="103094"/>
                </a:lnTo>
                <a:lnTo>
                  <a:pt x="149512" y="94130"/>
                </a:lnTo>
                <a:lnTo>
                  <a:pt x="126986" y="70622"/>
                </a:lnTo>
                <a:lnTo>
                  <a:pt x="115137" y="61052"/>
                </a:lnTo>
                <a:lnTo>
                  <a:pt x="103428" y="53401"/>
                </a:lnTo>
                <a:lnTo>
                  <a:pt x="81528" y="41514"/>
                </a:lnTo>
                <a:lnTo>
                  <a:pt x="46772" y="23535"/>
                </a:lnTo>
                <a:lnTo>
                  <a:pt x="38801" y="19500"/>
                </a:lnTo>
                <a:lnTo>
                  <a:pt x="32217" y="15540"/>
                </a:lnTo>
                <a:lnTo>
                  <a:pt x="26558" y="11630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55"/>
          <p:cNvSpPr/>
          <p:nvPr/>
        </p:nvSpPr>
        <p:spPr>
          <a:xfrm>
            <a:off x="582930" y="5740131"/>
            <a:ext cx="1634335" cy="763314"/>
          </a:xfrm>
          <a:custGeom>
            <a:avLst/>
            <a:gdLst/>
            <a:ahLst/>
            <a:cxnLst/>
            <a:rect l="0" t="0" r="0" b="0"/>
            <a:pathLst>
              <a:path w="1634335" h="763314">
                <a:moveTo>
                  <a:pt x="0" y="9158"/>
                </a:moveTo>
                <a:lnTo>
                  <a:pt x="88726" y="9158"/>
                </a:lnTo>
                <a:lnTo>
                  <a:pt x="143968" y="18205"/>
                </a:lnTo>
                <a:lnTo>
                  <a:pt x="186081" y="21544"/>
                </a:lnTo>
                <a:lnTo>
                  <a:pt x="217049" y="29573"/>
                </a:lnTo>
                <a:lnTo>
                  <a:pt x="232356" y="32202"/>
                </a:lnTo>
                <a:lnTo>
                  <a:pt x="256524" y="39552"/>
                </a:lnTo>
                <a:lnTo>
                  <a:pt x="298180" y="46066"/>
                </a:lnTo>
                <a:lnTo>
                  <a:pt x="341926" y="55654"/>
                </a:lnTo>
                <a:lnTo>
                  <a:pt x="424975" y="70271"/>
                </a:lnTo>
                <a:lnTo>
                  <a:pt x="492462" y="85388"/>
                </a:lnTo>
                <a:lnTo>
                  <a:pt x="536795" y="92992"/>
                </a:lnTo>
                <a:lnTo>
                  <a:pt x="587463" y="104413"/>
                </a:lnTo>
                <a:lnTo>
                  <a:pt x="624315" y="112030"/>
                </a:lnTo>
                <a:lnTo>
                  <a:pt x="662283" y="118379"/>
                </a:lnTo>
                <a:lnTo>
                  <a:pt x="705078" y="123223"/>
                </a:lnTo>
                <a:lnTo>
                  <a:pt x="753672" y="132208"/>
                </a:lnTo>
                <a:lnTo>
                  <a:pt x="798620" y="137481"/>
                </a:lnTo>
                <a:lnTo>
                  <a:pt x="835002" y="142391"/>
                </a:lnTo>
                <a:lnTo>
                  <a:pt x="875634" y="146425"/>
                </a:lnTo>
                <a:lnTo>
                  <a:pt x="919536" y="155135"/>
                </a:lnTo>
                <a:lnTo>
                  <a:pt x="968415" y="160361"/>
                </a:lnTo>
                <a:lnTo>
                  <a:pt x="1017611" y="166566"/>
                </a:lnTo>
                <a:lnTo>
                  <a:pt x="1051661" y="171791"/>
                </a:lnTo>
                <a:lnTo>
                  <a:pt x="1085880" y="177996"/>
                </a:lnTo>
                <a:lnTo>
                  <a:pt x="1120148" y="183221"/>
                </a:lnTo>
                <a:lnTo>
                  <a:pt x="1151045" y="189426"/>
                </a:lnTo>
                <a:lnTo>
                  <a:pt x="1199939" y="192964"/>
                </a:lnTo>
                <a:lnTo>
                  <a:pt x="1237032" y="201017"/>
                </a:lnTo>
                <a:lnTo>
                  <a:pt x="1257182" y="203649"/>
                </a:lnTo>
                <a:lnTo>
                  <a:pt x="1285346" y="211001"/>
                </a:lnTo>
                <a:lnTo>
                  <a:pt x="1332313" y="217515"/>
                </a:lnTo>
                <a:lnTo>
                  <a:pt x="1368849" y="227104"/>
                </a:lnTo>
                <a:lnTo>
                  <a:pt x="1413813" y="235654"/>
                </a:lnTo>
                <a:lnTo>
                  <a:pt x="1457742" y="249276"/>
                </a:lnTo>
                <a:lnTo>
                  <a:pt x="1466188" y="254730"/>
                </a:lnTo>
                <a:lnTo>
                  <a:pt x="1489652" y="276010"/>
                </a:lnTo>
                <a:lnTo>
                  <a:pt x="1508752" y="303976"/>
                </a:lnTo>
                <a:lnTo>
                  <a:pt x="1512564" y="308573"/>
                </a:lnTo>
                <a:lnTo>
                  <a:pt x="1515106" y="314178"/>
                </a:lnTo>
                <a:lnTo>
                  <a:pt x="1519953" y="334202"/>
                </a:lnTo>
                <a:lnTo>
                  <a:pt x="1527598" y="354952"/>
                </a:lnTo>
                <a:lnTo>
                  <a:pt x="1531698" y="372248"/>
                </a:lnTo>
                <a:lnTo>
                  <a:pt x="1537158" y="390242"/>
                </a:lnTo>
                <a:lnTo>
                  <a:pt x="1540431" y="407552"/>
                </a:lnTo>
                <a:lnTo>
                  <a:pt x="1543156" y="423712"/>
                </a:lnTo>
                <a:lnTo>
                  <a:pt x="1551830" y="447090"/>
                </a:lnTo>
                <a:lnTo>
                  <a:pt x="1558805" y="462452"/>
                </a:lnTo>
                <a:lnTo>
                  <a:pt x="1562752" y="481132"/>
                </a:lnTo>
                <a:lnTo>
                  <a:pt x="1565776" y="502134"/>
                </a:lnTo>
                <a:lnTo>
                  <a:pt x="1571354" y="524169"/>
                </a:lnTo>
                <a:lnTo>
                  <a:pt x="1578066" y="543275"/>
                </a:lnTo>
                <a:lnTo>
                  <a:pt x="1585283" y="561504"/>
                </a:lnTo>
                <a:lnTo>
                  <a:pt x="1592723" y="582305"/>
                </a:lnTo>
                <a:lnTo>
                  <a:pt x="1596877" y="604250"/>
                </a:lnTo>
                <a:lnTo>
                  <a:pt x="1599993" y="625434"/>
                </a:lnTo>
                <a:lnTo>
                  <a:pt x="1605611" y="643315"/>
                </a:lnTo>
                <a:lnTo>
                  <a:pt x="1615914" y="673730"/>
                </a:lnTo>
                <a:lnTo>
                  <a:pt x="1620942" y="694737"/>
                </a:lnTo>
                <a:lnTo>
                  <a:pt x="1625505" y="711369"/>
                </a:lnTo>
                <a:lnTo>
                  <a:pt x="1630496" y="728922"/>
                </a:lnTo>
                <a:lnTo>
                  <a:pt x="1633701" y="750539"/>
                </a:lnTo>
                <a:lnTo>
                  <a:pt x="1634334" y="760971"/>
                </a:lnTo>
                <a:lnTo>
                  <a:pt x="1633116" y="761826"/>
                </a:lnTo>
                <a:lnTo>
                  <a:pt x="1628376" y="762778"/>
                </a:lnTo>
                <a:lnTo>
                  <a:pt x="1618567" y="763313"/>
                </a:lnTo>
                <a:lnTo>
                  <a:pt x="1614985" y="762118"/>
                </a:lnTo>
                <a:lnTo>
                  <a:pt x="1603875" y="755638"/>
                </a:lnTo>
                <a:lnTo>
                  <a:pt x="1578874" y="746506"/>
                </a:lnTo>
                <a:lnTo>
                  <a:pt x="1539003" y="725281"/>
                </a:lnTo>
                <a:lnTo>
                  <a:pt x="1501493" y="713962"/>
                </a:lnTo>
                <a:lnTo>
                  <a:pt x="1466160" y="706367"/>
                </a:lnTo>
                <a:lnTo>
                  <a:pt x="1421246" y="697490"/>
                </a:lnTo>
                <a:lnTo>
                  <a:pt x="1338050" y="679481"/>
                </a:lnTo>
                <a:lnTo>
                  <a:pt x="1296575" y="669876"/>
                </a:lnTo>
                <a:lnTo>
                  <a:pt x="1250734" y="663397"/>
                </a:lnTo>
                <a:lnTo>
                  <a:pt x="1201110" y="661207"/>
                </a:lnTo>
                <a:lnTo>
                  <a:pt x="1166144" y="659558"/>
                </a:lnTo>
                <a:lnTo>
                  <a:pt x="1120196" y="648267"/>
                </a:lnTo>
                <a:lnTo>
                  <a:pt x="1096035" y="642457"/>
                </a:lnTo>
                <a:lnTo>
                  <a:pt x="1051332" y="637916"/>
                </a:lnTo>
                <a:lnTo>
                  <a:pt x="1012088" y="632353"/>
                </a:lnTo>
                <a:lnTo>
                  <a:pt x="965860" y="622260"/>
                </a:lnTo>
                <a:lnTo>
                  <a:pt x="881949" y="601153"/>
                </a:lnTo>
                <a:lnTo>
                  <a:pt x="781591" y="573123"/>
                </a:lnTo>
                <a:lnTo>
                  <a:pt x="742969" y="561633"/>
                </a:lnTo>
                <a:lnTo>
                  <a:pt x="603315" y="524358"/>
                </a:lnTo>
                <a:lnTo>
                  <a:pt x="568580" y="516455"/>
                </a:lnTo>
                <a:lnTo>
                  <a:pt x="540343" y="511186"/>
                </a:lnTo>
                <a:lnTo>
                  <a:pt x="496692" y="504062"/>
                </a:lnTo>
                <a:lnTo>
                  <a:pt x="449428" y="492911"/>
                </a:lnTo>
                <a:lnTo>
                  <a:pt x="401275" y="480293"/>
                </a:lnTo>
                <a:lnTo>
                  <a:pt x="343686" y="462303"/>
                </a:lnTo>
                <a:lnTo>
                  <a:pt x="298259" y="448364"/>
                </a:lnTo>
                <a:lnTo>
                  <a:pt x="248252" y="437461"/>
                </a:lnTo>
                <a:lnTo>
                  <a:pt x="199320" y="429747"/>
                </a:lnTo>
                <a:lnTo>
                  <a:pt x="181297" y="424687"/>
                </a:lnTo>
                <a:lnTo>
                  <a:pt x="135195" y="415103"/>
                </a:lnTo>
                <a:lnTo>
                  <a:pt x="84386" y="397912"/>
                </a:lnTo>
                <a:lnTo>
                  <a:pt x="70948" y="392335"/>
                </a:lnTo>
                <a:lnTo>
                  <a:pt x="66348" y="389069"/>
                </a:lnTo>
                <a:lnTo>
                  <a:pt x="63282" y="385622"/>
                </a:lnTo>
                <a:lnTo>
                  <a:pt x="58605" y="378406"/>
                </a:lnTo>
                <a:lnTo>
                  <a:pt x="52293" y="370965"/>
                </a:lnTo>
                <a:lnTo>
                  <a:pt x="48832" y="368473"/>
                </a:lnTo>
                <a:lnTo>
                  <a:pt x="41600" y="365704"/>
                </a:lnTo>
                <a:lnTo>
                  <a:pt x="39163" y="363696"/>
                </a:lnTo>
                <a:lnTo>
                  <a:pt x="37538" y="361086"/>
                </a:lnTo>
                <a:lnTo>
                  <a:pt x="35734" y="354801"/>
                </a:lnTo>
                <a:lnTo>
                  <a:pt x="34416" y="331645"/>
                </a:lnTo>
                <a:lnTo>
                  <a:pt x="34346" y="319279"/>
                </a:lnTo>
                <a:lnTo>
                  <a:pt x="35597" y="313695"/>
                </a:lnTo>
                <a:lnTo>
                  <a:pt x="43344" y="295609"/>
                </a:lnTo>
                <a:lnTo>
                  <a:pt x="45934" y="273630"/>
                </a:lnTo>
                <a:lnTo>
                  <a:pt x="51318" y="213061"/>
                </a:lnTo>
                <a:lnTo>
                  <a:pt x="54532" y="188274"/>
                </a:lnTo>
                <a:lnTo>
                  <a:pt x="57945" y="169208"/>
                </a:lnTo>
                <a:lnTo>
                  <a:pt x="61490" y="153959"/>
                </a:lnTo>
                <a:lnTo>
                  <a:pt x="65428" y="130241"/>
                </a:lnTo>
                <a:lnTo>
                  <a:pt x="68449" y="108693"/>
                </a:lnTo>
                <a:lnTo>
                  <a:pt x="71033" y="95835"/>
                </a:lnTo>
                <a:lnTo>
                  <a:pt x="74025" y="82182"/>
                </a:lnTo>
                <a:lnTo>
                  <a:pt x="77350" y="63627"/>
                </a:lnTo>
                <a:lnTo>
                  <a:pt x="79484" y="41367"/>
                </a:lnTo>
                <a:lnTo>
                  <a:pt x="79940" y="20816"/>
                </a:lnTo>
                <a:lnTo>
                  <a:pt x="79964" y="16930"/>
                </a:lnTo>
                <a:lnTo>
                  <a:pt x="81249" y="13070"/>
                </a:lnTo>
                <a:lnTo>
                  <a:pt x="89847" y="0"/>
                </a:lnTo>
                <a:lnTo>
                  <a:pt x="90378" y="513"/>
                </a:lnTo>
                <a:lnTo>
                  <a:pt x="91440" y="915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56"/>
          <p:cNvSpPr/>
          <p:nvPr/>
        </p:nvSpPr>
        <p:spPr>
          <a:xfrm>
            <a:off x="4652009" y="5772150"/>
            <a:ext cx="137162" cy="121397"/>
          </a:xfrm>
          <a:custGeom>
            <a:avLst/>
            <a:gdLst/>
            <a:ahLst/>
            <a:cxnLst/>
            <a:rect l="0" t="0" r="0" b="0"/>
            <a:pathLst>
              <a:path w="137162" h="121397">
                <a:moveTo>
                  <a:pt x="0" y="0"/>
                </a:moveTo>
                <a:lnTo>
                  <a:pt x="6069" y="6067"/>
                </a:lnTo>
                <a:lnTo>
                  <a:pt x="7856" y="9125"/>
                </a:lnTo>
                <a:lnTo>
                  <a:pt x="9047" y="12433"/>
                </a:lnTo>
                <a:lnTo>
                  <a:pt x="9842" y="15908"/>
                </a:lnTo>
                <a:lnTo>
                  <a:pt x="10371" y="19495"/>
                </a:lnTo>
                <a:lnTo>
                  <a:pt x="10724" y="23157"/>
                </a:lnTo>
                <a:lnTo>
                  <a:pt x="10960" y="26867"/>
                </a:lnTo>
                <a:lnTo>
                  <a:pt x="11117" y="30612"/>
                </a:lnTo>
                <a:lnTo>
                  <a:pt x="11291" y="38158"/>
                </a:lnTo>
                <a:lnTo>
                  <a:pt x="11430" y="121396"/>
                </a:lnTo>
                <a:lnTo>
                  <a:pt x="11431" y="118300"/>
                </a:lnTo>
                <a:lnTo>
                  <a:pt x="12700" y="116966"/>
                </a:lnTo>
                <a:lnTo>
                  <a:pt x="14817" y="116078"/>
                </a:lnTo>
                <a:lnTo>
                  <a:pt x="17498" y="115485"/>
                </a:lnTo>
                <a:lnTo>
                  <a:pt x="19286" y="113819"/>
                </a:lnTo>
                <a:lnTo>
                  <a:pt x="20477" y="111440"/>
                </a:lnTo>
                <a:lnTo>
                  <a:pt x="21272" y="108583"/>
                </a:lnTo>
                <a:lnTo>
                  <a:pt x="23071" y="106678"/>
                </a:lnTo>
                <a:lnTo>
                  <a:pt x="25541" y="105409"/>
                </a:lnTo>
                <a:lnTo>
                  <a:pt x="28458" y="104562"/>
                </a:lnTo>
                <a:lnTo>
                  <a:pt x="31672" y="102728"/>
                </a:lnTo>
                <a:lnTo>
                  <a:pt x="35085" y="100235"/>
                </a:lnTo>
                <a:lnTo>
                  <a:pt x="38630" y="97303"/>
                </a:lnTo>
                <a:lnTo>
                  <a:pt x="40994" y="94079"/>
                </a:lnTo>
                <a:lnTo>
                  <a:pt x="42569" y="90659"/>
                </a:lnTo>
                <a:lnTo>
                  <a:pt x="43620" y="87109"/>
                </a:lnTo>
                <a:lnTo>
                  <a:pt x="45590" y="84742"/>
                </a:lnTo>
                <a:lnTo>
                  <a:pt x="48174" y="83165"/>
                </a:lnTo>
                <a:lnTo>
                  <a:pt x="51166" y="82113"/>
                </a:lnTo>
                <a:lnTo>
                  <a:pt x="55701" y="78871"/>
                </a:lnTo>
                <a:lnTo>
                  <a:pt x="61264" y="74171"/>
                </a:lnTo>
                <a:lnTo>
                  <a:pt x="67513" y="68497"/>
                </a:lnTo>
                <a:lnTo>
                  <a:pt x="74219" y="64715"/>
                </a:lnTo>
                <a:lnTo>
                  <a:pt x="81229" y="62193"/>
                </a:lnTo>
                <a:lnTo>
                  <a:pt x="98596" y="58146"/>
                </a:lnTo>
                <a:lnTo>
                  <a:pt x="101291" y="56543"/>
                </a:lnTo>
                <a:lnTo>
                  <a:pt x="104358" y="54206"/>
                </a:lnTo>
                <a:lnTo>
                  <a:pt x="112336" y="47396"/>
                </a:lnTo>
                <a:lnTo>
                  <a:pt x="114261" y="46837"/>
                </a:lnTo>
                <a:lnTo>
                  <a:pt x="116815" y="46464"/>
                </a:lnTo>
                <a:lnTo>
                  <a:pt x="137161" y="457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57"/>
          <p:cNvSpPr/>
          <p:nvPr/>
        </p:nvSpPr>
        <p:spPr>
          <a:xfrm>
            <a:off x="4732020" y="5737859"/>
            <a:ext cx="80010" cy="240031"/>
          </a:xfrm>
          <a:custGeom>
            <a:avLst/>
            <a:gdLst/>
            <a:ahLst/>
            <a:cxnLst/>
            <a:rect l="0" t="0" r="0" b="0"/>
            <a:pathLst>
              <a:path w="80010" h="24003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7" y="31819"/>
                </a:lnTo>
                <a:lnTo>
                  <a:pt x="9125" y="41532"/>
                </a:lnTo>
                <a:lnTo>
                  <a:pt x="15909" y="65873"/>
                </a:lnTo>
                <a:lnTo>
                  <a:pt x="18226" y="75665"/>
                </a:lnTo>
                <a:lnTo>
                  <a:pt x="19770" y="83463"/>
                </a:lnTo>
                <a:lnTo>
                  <a:pt x="20800" y="89933"/>
                </a:lnTo>
                <a:lnTo>
                  <a:pt x="22757" y="96785"/>
                </a:lnTo>
                <a:lnTo>
                  <a:pt x="25331" y="103894"/>
                </a:lnTo>
                <a:lnTo>
                  <a:pt x="28317" y="111173"/>
                </a:lnTo>
                <a:lnTo>
                  <a:pt x="31578" y="117295"/>
                </a:lnTo>
                <a:lnTo>
                  <a:pt x="35022" y="122647"/>
                </a:lnTo>
                <a:lnTo>
                  <a:pt x="38588" y="127485"/>
                </a:lnTo>
                <a:lnTo>
                  <a:pt x="42235" y="133250"/>
                </a:lnTo>
                <a:lnTo>
                  <a:pt x="45936" y="139633"/>
                </a:lnTo>
                <a:lnTo>
                  <a:pt x="49674" y="146429"/>
                </a:lnTo>
                <a:lnTo>
                  <a:pt x="52166" y="153500"/>
                </a:lnTo>
                <a:lnTo>
                  <a:pt x="53827" y="160753"/>
                </a:lnTo>
                <a:lnTo>
                  <a:pt x="56493" y="178510"/>
                </a:lnTo>
                <a:lnTo>
                  <a:pt x="57982" y="181237"/>
                </a:lnTo>
                <a:lnTo>
                  <a:pt x="60244" y="184324"/>
                </a:lnTo>
                <a:lnTo>
                  <a:pt x="63023" y="187654"/>
                </a:lnTo>
                <a:lnTo>
                  <a:pt x="64875" y="191143"/>
                </a:lnTo>
                <a:lnTo>
                  <a:pt x="66933" y="198405"/>
                </a:lnTo>
                <a:lnTo>
                  <a:pt x="68752" y="203391"/>
                </a:lnTo>
                <a:lnTo>
                  <a:pt x="71234" y="209253"/>
                </a:lnTo>
                <a:lnTo>
                  <a:pt x="79496" y="227468"/>
                </a:lnTo>
                <a:lnTo>
                  <a:pt x="79857" y="234333"/>
                </a:lnTo>
                <a:lnTo>
                  <a:pt x="80009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58"/>
          <p:cNvSpPr/>
          <p:nvPr/>
        </p:nvSpPr>
        <p:spPr>
          <a:xfrm>
            <a:off x="4777740" y="5715000"/>
            <a:ext cx="120813" cy="166472"/>
          </a:xfrm>
          <a:custGeom>
            <a:avLst/>
            <a:gdLst/>
            <a:ahLst/>
            <a:cxnLst/>
            <a:rect l="0" t="0" r="0" b="0"/>
            <a:pathLst>
              <a:path w="120813" h="166472">
                <a:moveTo>
                  <a:pt x="22860" y="0"/>
                </a:moveTo>
                <a:lnTo>
                  <a:pt x="22860" y="18203"/>
                </a:lnTo>
                <a:lnTo>
                  <a:pt x="24130" y="27375"/>
                </a:lnTo>
                <a:lnTo>
                  <a:pt x="26246" y="37300"/>
                </a:lnTo>
                <a:lnTo>
                  <a:pt x="28927" y="47726"/>
                </a:lnTo>
                <a:lnTo>
                  <a:pt x="30715" y="55947"/>
                </a:lnTo>
                <a:lnTo>
                  <a:pt x="31906" y="62698"/>
                </a:lnTo>
                <a:lnTo>
                  <a:pt x="32701" y="68469"/>
                </a:lnTo>
                <a:lnTo>
                  <a:pt x="34501" y="76125"/>
                </a:lnTo>
                <a:lnTo>
                  <a:pt x="36970" y="85040"/>
                </a:lnTo>
                <a:lnTo>
                  <a:pt x="39887" y="94794"/>
                </a:lnTo>
                <a:lnTo>
                  <a:pt x="41831" y="102566"/>
                </a:lnTo>
                <a:lnTo>
                  <a:pt x="43127" y="109017"/>
                </a:lnTo>
                <a:lnTo>
                  <a:pt x="43991" y="114587"/>
                </a:lnTo>
                <a:lnTo>
                  <a:pt x="44567" y="119571"/>
                </a:lnTo>
                <a:lnTo>
                  <a:pt x="44952" y="124164"/>
                </a:lnTo>
                <a:lnTo>
                  <a:pt x="45207" y="128496"/>
                </a:lnTo>
                <a:lnTo>
                  <a:pt x="46648" y="132654"/>
                </a:lnTo>
                <a:lnTo>
                  <a:pt x="48879" y="136696"/>
                </a:lnTo>
                <a:lnTo>
                  <a:pt x="51636" y="140660"/>
                </a:lnTo>
                <a:lnTo>
                  <a:pt x="53474" y="144573"/>
                </a:lnTo>
                <a:lnTo>
                  <a:pt x="54699" y="148452"/>
                </a:lnTo>
                <a:lnTo>
                  <a:pt x="55516" y="152308"/>
                </a:lnTo>
                <a:lnTo>
                  <a:pt x="57330" y="154878"/>
                </a:lnTo>
                <a:lnTo>
                  <a:pt x="59810" y="156592"/>
                </a:lnTo>
                <a:lnTo>
                  <a:pt x="66847" y="159342"/>
                </a:lnTo>
                <a:lnTo>
                  <a:pt x="80202" y="165886"/>
                </a:lnTo>
                <a:lnTo>
                  <a:pt x="86488" y="166471"/>
                </a:lnTo>
                <a:lnTo>
                  <a:pt x="93218" y="165591"/>
                </a:lnTo>
                <a:lnTo>
                  <a:pt x="100245" y="163734"/>
                </a:lnTo>
                <a:lnTo>
                  <a:pt x="104930" y="161226"/>
                </a:lnTo>
                <a:lnTo>
                  <a:pt x="108053" y="158284"/>
                </a:lnTo>
                <a:lnTo>
                  <a:pt x="110135" y="155052"/>
                </a:lnTo>
                <a:lnTo>
                  <a:pt x="111523" y="151628"/>
                </a:lnTo>
                <a:lnTo>
                  <a:pt x="112449" y="148075"/>
                </a:lnTo>
                <a:lnTo>
                  <a:pt x="113066" y="144436"/>
                </a:lnTo>
                <a:lnTo>
                  <a:pt x="113477" y="140741"/>
                </a:lnTo>
                <a:lnTo>
                  <a:pt x="113751" y="137007"/>
                </a:lnTo>
                <a:lnTo>
                  <a:pt x="113934" y="133248"/>
                </a:lnTo>
                <a:lnTo>
                  <a:pt x="115326" y="130742"/>
                </a:lnTo>
                <a:lnTo>
                  <a:pt x="117524" y="129071"/>
                </a:lnTo>
                <a:lnTo>
                  <a:pt x="120259" y="127957"/>
                </a:lnTo>
                <a:lnTo>
                  <a:pt x="120812" y="124674"/>
                </a:lnTo>
                <a:lnTo>
                  <a:pt x="119912" y="119946"/>
                </a:lnTo>
                <a:lnTo>
                  <a:pt x="118041" y="114254"/>
                </a:lnTo>
                <a:lnTo>
                  <a:pt x="116794" y="109189"/>
                </a:lnTo>
                <a:lnTo>
                  <a:pt x="115962" y="104543"/>
                </a:lnTo>
                <a:lnTo>
                  <a:pt x="115408" y="100175"/>
                </a:lnTo>
                <a:lnTo>
                  <a:pt x="115039" y="95993"/>
                </a:lnTo>
                <a:lnTo>
                  <a:pt x="114792" y="91935"/>
                </a:lnTo>
                <a:lnTo>
                  <a:pt x="114628" y="87960"/>
                </a:lnTo>
                <a:lnTo>
                  <a:pt x="113249" y="82770"/>
                </a:lnTo>
                <a:lnTo>
                  <a:pt x="111059" y="76770"/>
                </a:lnTo>
                <a:lnTo>
                  <a:pt x="108329" y="70229"/>
                </a:lnTo>
                <a:lnTo>
                  <a:pt x="105239" y="64599"/>
                </a:lnTo>
                <a:lnTo>
                  <a:pt x="101909" y="59576"/>
                </a:lnTo>
                <a:lnTo>
                  <a:pt x="98419" y="54957"/>
                </a:lnTo>
                <a:lnTo>
                  <a:pt x="94823" y="51878"/>
                </a:lnTo>
                <a:lnTo>
                  <a:pt x="91155" y="49825"/>
                </a:lnTo>
                <a:lnTo>
                  <a:pt x="87440" y="48457"/>
                </a:lnTo>
                <a:lnTo>
                  <a:pt x="83693" y="47544"/>
                </a:lnTo>
                <a:lnTo>
                  <a:pt x="79925" y="46936"/>
                </a:lnTo>
                <a:lnTo>
                  <a:pt x="76143" y="46530"/>
                </a:lnTo>
                <a:lnTo>
                  <a:pt x="69812" y="44990"/>
                </a:lnTo>
                <a:lnTo>
                  <a:pt x="61781" y="42693"/>
                </a:lnTo>
                <a:lnTo>
                  <a:pt x="52617" y="39892"/>
                </a:lnTo>
                <a:lnTo>
                  <a:pt x="45238" y="38024"/>
                </a:lnTo>
                <a:lnTo>
                  <a:pt x="39049" y="36779"/>
                </a:lnTo>
                <a:lnTo>
                  <a:pt x="26057" y="34781"/>
                </a:lnTo>
                <a:lnTo>
                  <a:pt x="22451" y="33347"/>
                </a:lnTo>
                <a:lnTo>
                  <a:pt x="17508" y="31121"/>
                </a:lnTo>
                <a:lnTo>
                  <a:pt x="0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59"/>
          <p:cNvSpPr/>
          <p:nvPr/>
        </p:nvSpPr>
        <p:spPr>
          <a:xfrm>
            <a:off x="7408228" y="5783579"/>
            <a:ext cx="112713" cy="97645"/>
          </a:xfrm>
          <a:custGeom>
            <a:avLst/>
            <a:gdLst/>
            <a:ahLst/>
            <a:cxnLst/>
            <a:rect l="0" t="0" r="0" b="0"/>
            <a:pathLst>
              <a:path w="112713" h="97645">
                <a:moveTo>
                  <a:pt x="9841" y="0"/>
                </a:moveTo>
                <a:lnTo>
                  <a:pt x="9841" y="55275"/>
                </a:lnTo>
                <a:lnTo>
                  <a:pt x="8572" y="63520"/>
                </a:lnTo>
                <a:lnTo>
                  <a:pt x="6455" y="72827"/>
                </a:lnTo>
                <a:lnTo>
                  <a:pt x="0" y="96936"/>
                </a:lnTo>
                <a:lnTo>
                  <a:pt x="741" y="97644"/>
                </a:lnTo>
                <a:lnTo>
                  <a:pt x="2504" y="96846"/>
                </a:lnTo>
                <a:lnTo>
                  <a:pt x="8392" y="92508"/>
                </a:lnTo>
                <a:lnTo>
                  <a:pt x="8875" y="90882"/>
                </a:lnTo>
                <a:lnTo>
                  <a:pt x="9198" y="88528"/>
                </a:lnTo>
                <a:lnTo>
                  <a:pt x="9412" y="85689"/>
                </a:lnTo>
                <a:lnTo>
                  <a:pt x="12095" y="82526"/>
                </a:lnTo>
                <a:lnTo>
                  <a:pt x="16425" y="79148"/>
                </a:lnTo>
                <a:lnTo>
                  <a:pt x="21850" y="75625"/>
                </a:lnTo>
                <a:lnTo>
                  <a:pt x="26737" y="72007"/>
                </a:lnTo>
                <a:lnTo>
                  <a:pt x="31265" y="68325"/>
                </a:lnTo>
                <a:lnTo>
                  <a:pt x="35554" y="64600"/>
                </a:lnTo>
                <a:lnTo>
                  <a:pt x="39684" y="60847"/>
                </a:lnTo>
                <a:lnTo>
                  <a:pt x="47658" y="53290"/>
                </a:lnTo>
                <a:lnTo>
                  <a:pt x="51563" y="50767"/>
                </a:lnTo>
                <a:lnTo>
                  <a:pt x="55435" y="49085"/>
                </a:lnTo>
                <a:lnTo>
                  <a:pt x="59288" y="47963"/>
                </a:lnTo>
                <a:lnTo>
                  <a:pt x="63126" y="47216"/>
                </a:lnTo>
                <a:lnTo>
                  <a:pt x="66955" y="46717"/>
                </a:lnTo>
                <a:lnTo>
                  <a:pt x="70777" y="46385"/>
                </a:lnTo>
                <a:lnTo>
                  <a:pt x="74595" y="46163"/>
                </a:lnTo>
                <a:lnTo>
                  <a:pt x="78411" y="46016"/>
                </a:lnTo>
                <a:lnTo>
                  <a:pt x="112712" y="45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60"/>
          <p:cNvSpPr/>
          <p:nvPr/>
        </p:nvSpPr>
        <p:spPr>
          <a:xfrm>
            <a:off x="7486650" y="5749289"/>
            <a:ext cx="45720" cy="194312"/>
          </a:xfrm>
          <a:custGeom>
            <a:avLst/>
            <a:gdLst/>
            <a:ahLst/>
            <a:cxnLst/>
            <a:rect l="0" t="0" r="0" b="0"/>
            <a:pathLst>
              <a:path w="45720" h="194312">
                <a:moveTo>
                  <a:pt x="0" y="0"/>
                </a:moveTo>
                <a:lnTo>
                  <a:pt x="0" y="12136"/>
                </a:lnTo>
                <a:lnTo>
                  <a:pt x="1270" y="16981"/>
                </a:lnTo>
                <a:lnTo>
                  <a:pt x="3386" y="21481"/>
                </a:lnTo>
                <a:lnTo>
                  <a:pt x="6067" y="25751"/>
                </a:lnTo>
                <a:lnTo>
                  <a:pt x="7855" y="29867"/>
                </a:lnTo>
                <a:lnTo>
                  <a:pt x="9046" y="33882"/>
                </a:lnTo>
                <a:lnTo>
                  <a:pt x="9841" y="37828"/>
                </a:lnTo>
                <a:lnTo>
                  <a:pt x="10370" y="42999"/>
                </a:lnTo>
                <a:lnTo>
                  <a:pt x="10724" y="48986"/>
                </a:lnTo>
                <a:lnTo>
                  <a:pt x="11116" y="62412"/>
                </a:lnTo>
                <a:lnTo>
                  <a:pt x="11290" y="76845"/>
                </a:lnTo>
                <a:lnTo>
                  <a:pt x="13877" y="89330"/>
                </a:lnTo>
                <a:lnTo>
                  <a:pt x="18140" y="105274"/>
                </a:lnTo>
                <a:lnTo>
                  <a:pt x="23524" y="123523"/>
                </a:lnTo>
                <a:lnTo>
                  <a:pt x="27112" y="136959"/>
                </a:lnTo>
                <a:lnTo>
                  <a:pt x="29505" y="147186"/>
                </a:lnTo>
                <a:lnTo>
                  <a:pt x="31100" y="155275"/>
                </a:lnTo>
                <a:lnTo>
                  <a:pt x="33432" y="161936"/>
                </a:lnTo>
                <a:lnTo>
                  <a:pt x="36258" y="167647"/>
                </a:lnTo>
                <a:lnTo>
                  <a:pt x="39412" y="172726"/>
                </a:lnTo>
                <a:lnTo>
                  <a:pt x="41515" y="177380"/>
                </a:lnTo>
                <a:lnTo>
                  <a:pt x="42916" y="181754"/>
                </a:lnTo>
                <a:lnTo>
                  <a:pt x="45719" y="194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61"/>
          <p:cNvSpPr/>
          <p:nvPr/>
        </p:nvSpPr>
        <p:spPr>
          <a:xfrm>
            <a:off x="7543800" y="5669279"/>
            <a:ext cx="123947" cy="228064"/>
          </a:xfrm>
          <a:custGeom>
            <a:avLst/>
            <a:gdLst/>
            <a:ahLst/>
            <a:cxnLst/>
            <a:rect l="0" t="0" r="0" b="0"/>
            <a:pathLst>
              <a:path w="123947" h="228064">
                <a:moveTo>
                  <a:pt x="45719" y="68580"/>
                </a:moveTo>
                <a:lnTo>
                  <a:pt x="39652" y="74648"/>
                </a:lnTo>
                <a:lnTo>
                  <a:pt x="37864" y="77705"/>
                </a:lnTo>
                <a:lnTo>
                  <a:pt x="35878" y="84489"/>
                </a:lnTo>
                <a:lnTo>
                  <a:pt x="35349" y="96966"/>
                </a:lnTo>
                <a:lnTo>
                  <a:pt x="34760" y="137923"/>
                </a:lnTo>
                <a:lnTo>
                  <a:pt x="35874" y="154179"/>
                </a:lnTo>
                <a:lnTo>
                  <a:pt x="37886" y="166286"/>
                </a:lnTo>
                <a:lnTo>
                  <a:pt x="40497" y="175627"/>
                </a:lnTo>
                <a:lnTo>
                  <a:pt x="42237" y="183125"/>
                </a:lnTo>
                <a:lnTo>
                  <a:pt x="43398" y="189394"/>
                </a:lnTo>
                <a:lnTo>
                  <a:pt x="44172" y="194843"/>
                </a:lnTo>
                <a:lnTo>
                  <a:pt x="45958" y="199745"/>
                </a:lnTo>
                <a:lnTo>
                  <a:pt x="48418" y="204284"/>
                </a:lnTo>
                <a:lnTo>
                  <a:pt x="55425" y="214625"/>
                </a:lnTo>
                <a:lnTo>
                  <a:pt x="57270" y="216743"/>
                </a:lnTo>
                <a:lnTo>
                  <a:pt x="59769" y="219426"/>
                </a:lnTo>
                <a:lnTo>
                  <a:pt x="62706" y="222484"/>
                </a:lnTo>
                <a:lnTo>
                  <a:pt x="65934" y="224523"/>
                </a:lnTo>
                <a:lnTo>
                  <a:pt x="69356" y="225882"/>
                </a:lnTo>
                <a:lnTo>
                  <a:pt x="77906" y="228063"/>
                </a:lnTo>
                <a:lnTo>
                  <a:pt x="79877" y="226972"/>
                </a:lnTo>
                <a:lnTo>
                  <a:pt x="82461" y="224975"/>
                </a:lnTo>
                <a:lnTo>
                  <a:pt x="85454" y="222373"/>
                </a:lnTo>
                <a:lnTo>
                  <a:pt x="88719" y="220639"/>
                </a:lnTo>
                <a:lnTo>
                  <a:pt x="92166" y="219483"/>
                </a:lnTo>
                <a:lnTo>
                  <a:pt x="95733" y="218712"/>
                </a:lnTo>
                <a:lnTo>
                  <a:pt x="99382" y="215658"/>
                </a:lnTo>
                <a:lnTo>
                  <a:pt x="103085" y="211082"/>
                </a:lnTo>
                <a:lnTo>
                  <a:pt x="106823" y="205491"/>
                </a:lnTo>
                <a:lnTo>
                  <a:pt x="109315" y="199224"/>
                </a:lnTo>
                <a:lnTo>
                  <a:pt x="110976" y="192506"/>
                </a:lnTo>
                <a:lnTo>
                  <a:pt x="112084" y="185488"/>
                </a:lnTo>
                <a:lnTo>
                  <a:pt x="114093" y="179539"/>
                </a:lnTo>
                <a:lnTo>
                  <a:pt x="116702" y="174303"/>
                </a:lnTo>
                <a:lnTo>
                  <a:pt x="119711" y="169542"/>
                </a:lnTo>
                <a:lnTo>
                  <a:pt x="121718" y="165098"/>
                </a:lnTo>
                <a:lnTo>
                  <a:pt x="123055" y="160865"/>
                </a:lnTo>
                <a:lnTo>
                  <a:pt x="123946" y="156774"/>
                </a:lnTo>
                <a:lnTo>
                  <a:pt x="123271" y="152776"/>
                </a:lnTo>
                <a:lnTo>
                  <a:pt x="121550" y="148841"/>
                </a:lnTo>
                <a:lnTo>
                  <a:pt x="119133" y="144947"/>
                </a:lnTo>
                <a:lnTo>
                  <a:pt x="117523" y="139812"/>
                </a:lnTo>
                <a:lnTo>
                  <a:pt x="116448" y="133848"/>
                </a:lnTo>
                <a:lnTo>
                  <a:pt x="115732" y="127332"/>
                </a:lnTo>
                <a:lnTo>
                  <a:pt x="115254" y="121718"/>
                </a:lnTo>
                <a:lnTo>
                  <a:pt x="114937" y="116705"/>
                </a:lnTo>
                <a:lnTo>
                  <a:pt x="114724" y="112094"/>
                </a:lnTo>
                <a:lnTo>
                  <a:pt x="113312" y="106480"/>
                </a:lnTo>
                <a:lnTo>
                  <a:pt x="111101" y="100196"/>
                </a:lnTo>
                <a:lnTo>
                  <a:pt x="108358" y="93468"/>
                </a:lnTo>
                <a:lnTo>
                  <a:pt x="106529" y="87712"/>
                </a:lnTo>
                <a:lnTo>
                  <a:pt x="105309" y="82605"/>
                </a:lnTo>
                <a:lnTo>
                  <a:pt x="104495" y="77930"/>
                </a:lnTo>
                <a:lnTo>
                  <a:pt x="102683" y="73544"/>
                </a:lnTo>
                <a:lnTo>
                  <a:pt x="100205" y="69349"/>
                </a:lnTo>
                <a:lnTo>
                  <a:pt x="97283" y="65283"/>
                </a:lnTo>
                <a:lnTo>
                  <a:pt x="94065" y="61302"/>
                </a:lnTo>
                <a:lnTo>
                  <a:pt x="90651" y="57378"/>
                </a:lnTo>
                <a:lnTo>
                  <a:pt x="87103" y="53492"/>
                </a:lnTo>
                <a:lnTo>
                  <a:pt x="79776" y="45788"/>
                </a:lnTo>
                <a:lnTo>
                  <a:pt x="58656" y="24426"/>
                </a:lnTo>
                <a:lnTo>
                  <a:pt x="53074" y="20094"/>
                </a:lnTo>
                <a:lnTo>
                  <a:pt x="48083" y="17206"/>
                </a:lnTo>
                <a:lnTo>
                  <a:pt x="43485" y="15281"/>
                </a:lnTo>
                <a:lnTo>
                  <a:pt x="39150" y="13997"/>
                </a:lnTo>
                <a:lnTo>
                  <a:pt x="34990" y="13141"/>
                </a:lnTo>
                <a:lnTo>
                  <a:pt x="30946" y="12571"/>
                </a:lnTo>
                <a:lnTo>
                  <a:pt x="26980" y="10921"/>
                </a:lnTo>
                <a:lnTo>
                  <a:pt x="23067" y="8551"/>
                </a:lnTo>
                <a:lnTo>
                  <a:pt x="19187" y="5701"/>
                </a:lnTo>
                <a:lnTo>
                  <a:pt x="15332" y="3801"/>
                </a:lnTo>
                <a:lnTo>
                  <a:pt x="11491" y="2534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62"/>
          <p:cNvSpPr/>
          <p:nvPr/>
        </p:nvSpPr>
        <p:spPr>
          <a:xfrm>
            <a:off x="5200650" y="4229100"/>
            <a:ext cx="45721" cy="194310"/>
          </a:xfrm>
          <a:custGeom>
            <a:avLst/>
            <a:gdLst/>
            <a:ahLst/>
            <a:cxnLst/>
            <a:rect l="0" t="0" r="0" b="0"/>
            <a:pathLst>
              <a:path w="45721" h="194310">
                <a:moveTo>
                  <a:pt x="0" y="0"/>
                </a:moveTo>
                <a:lnTo>
                  <a:pt x="0" y="12135"/>
                </a:lnTo>
                <a:lnTo>
                  <a:pt x="1270" y="16980"/>
                </a:lnTo>
                <a:lnTo>
                  <a:pt x="3386" y="21480"/>
                </a:lnTo>
                <a:lnTo>
                  <a:pt x="6067" y="25750"/>
                </a:lnTo>
                <a:lnTo>
                  <a:pt x="7854" y="31136"/>
                </a:lnTo>
                <a:lnTo>
                  <a:pt x="9046" y="37267"/>
                </a:lnTo>
                <a:lnTo>
                  <a:pt x="9841" y="43895"/>
                </a:lnTo>
                <a:lnTo>
                  <a:pt x="11641" y="53393"/>
                </a:lnTo>
                <a:lnTo>
                  <a:pt x="17027" y="77493"/>
                </a:lnTo>
                <a:lnTo>
                  <a:pt x="18971" y="87222"/>
                </a:lnTo>
                <a:lnTo>
                  <a:pt x="20267" y="94978"/>
                </a:lnTo>
                <a:lnTo>
                  <a:pt x="21132" y="101419"/>
                </a:lnTo>
                <a:lnTo>
                  <a:pt x="22978" y="108252"/>
                </a:lnTo>
                <a:lnTo>
                  <a:pt x="25478" y="115348"/>
                </a:lnTo>
                <a:lnTo>
                  <a:pt x="28416" y="122618"/>
                </a:lnTo>
                <a:lnTo>
                  <a:pt x="30373" y="131275"/>
                </a:lnTo>
                <a:lnTo>
                  <a:pt x="31679" y="140857"/>
                </a:lnTo>
                <a:lnTo>
                  <a:pt x="32549" y="151055"/>
                </a:lnTo>
                <a:lnTo>
                  <a:pt x="34399" y="159123"/>
                </a:lnTo>
                <a:lnTo>
                  <a:pt x="36903" y="165772"/>
                </a:lnTo>
                <a:lnTo>
                  <a:pt x="39842" y="171474"/>
                </a:lnTo>
                <a:lnTo>
                  <a:pt x="41801" y="176546"/>
                </a:lnTo>
                <a:lnTo>
                  <a:pt x="43107" y="181197"/>
                </a:lnTo>
                <a:lnTo>
                  <a:pt x="45720" y="194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63"/>
          <p:cNvSpPr/>
          <p:nvPr/>
        </p:nvSpPr>
        <p:spPr>
          <a:xfrm>
            <a:off x="5257800" y="4229100"/>
            <a:ext cx="114301" cy="79203"/>
          </a:xfrm>
          <a:custGeom>
            <a:avLst/>
            <a:gdLst/>
            <a:ahLst/>
            <a:cxnLst/>
            <a:rect l="0" t="0" r="0" b="0"/>
            <a:pathLst>
              <a:path w="114301" h="79203">
                <a:moveTo>
                  <a:pt x="0" y="0"/>
                </a:moveTo>
                <a:lnTo>
                  <a:pt x="0" y="15909"/>
                </a:lnTo>
                <a:lnTo>
                  <a:pt x="1270" y="19496"/>
                </a:lnTo>
                <a:lnTo>
                  <a:pt x="3386" y="23157"/>
                </a:lnTo>
                <a:lnTo>
                  <a:pt x="6067" y="26868"/>
                </a:lnTo>
                <a:lnTo>
                  <a:pt x="7854" y="30612"/>
                </a:lnTo>
                <a:lnTo>
                  <a:pt x="9046" y="34378"/>
                </a:lnTo>
                <a:lnTo>
                  <a:pt x="9841" y="38158"/>
                </a:lnTo>
                <a:lnTo>
                  <a:pt x="10371" y="43219"/>
                </a:lnTo>
                <a:lnTo>
                  <a:pt x="10724" y="49132"/>
                </a:lnTo>
                <a:lnTo>
                  <a:pt x="11115" y="61206"/>
                </a:lnTo>
                <a:lnTo>
                  <a:pt x="11388" y="77283"/>
                </a:lnTo>
                <a:lnTo>
                  <a:pt x="12672" y="78191"/>
                </a:lnTo>
                <a:lnTo>
                  <a:pt x="14798" y="78798"/>
                </a:lnTo>
                <a:lnTo>
                  <a:pt x="17485" y="79202"/>
                </a:lnTo>
                <a:lnTo>
                  <a:pt x="20546" y="78201"/>
                </a:lnTo>
                <a:lnTo>
                  <a:pt x="23858" y="76264"/>
                </a:lnTo>
                <a:lnTo>
                  <a:pt x="27335" y="73702"/>
                </a:lnTo>
                <a:lnTo>
                  <a:pt x="32193" y="70725"/>
                </a:lnTo>
                <a:lnTo>
                  <a:pt x="37972" y="67469"/>
                </a:lnTo>
                <a:lnTo>
                  <a:pt x="44364" y="64030"/>
                </a:lnTo>
                <a:lnTo>
                  <a:pt x="49896" y="60466"/>
                </a:lnTo>
                <a:lnTo>
                  <a:pt x="54854" y="56821"/>
                </a:lnTo>
                <a:lnTo>
                  <a:pt x="59429" y="53120"/>
                </a:lnTo>
                <a:lnTo>
                  <a:pt x="63749" y="50653"/>
                </a:lnTo>
                <a:lnTo>
                  <a:pt x="67899" y="49009"/>
                </a:lnTo>
                <a:lnTo>
                  <a:pt x="71936" y="47912"/>
                </a:lnTo>
                <a:lnTo>
                  <a:pt x="77167" y="44642"/>
                </a:lnTo>
                <a:lnTo>
                  <a:pt x="83194" y="39921"/>
                </a:lnTo>
                <a:lnTo>
                  <a:pt x="89753" y="34233"/>
                </a:lnTo>
                <a:lnTo>
                  <a:pt x="95395" y="30442"/>
                </a:lnTo>
                <a:lnTo>
                  <a:pt x="100427" y="27915"/>
                </a:lnTo>
                <a:lnTo>
                  <a:pt x="114300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64"/>
          <p:cNvSpPr/>
          <p:nvPr/>
        </p:nvSpPr>
        <p:spPr>
          <a:xfrm>
            <a:off x="5372100" y="4171950"/>
            <a:ext cx="34291" cy="217170"/>
          </a:xfrm>
          <a:custGeom>
            <a:avLst/>
            <a:gdLst/>
            <a:ahLst/>
            <a:cxnLst/>
            <a:rect l="0" t="0" r="0" b="0"/>
            <a:pathLst>
              <a:path w="34291" h="217170">
                <a:moveTo>
                  <a:pt x="0" y="0"/>
                </a:moveTo>
                <a:lnTo>
                  <a:pt x="0" y="66144"/>
                </a:lnTo>
                <a:lnTo>
                  <a:pt x="1270" y="72036"/>
                </a:lnTo>
                <a:lnTo>
                  <a:pt x="3386" y="77234"/>
                </a:lnTo>
                <a:lnTo>
                  <a:pt x="6067" y="81969"/>
                </a:lnTo>
                <a:lnTo>
                  <a:pt x="7854" y="87666"/>
                </a:lnTo>
                <a:lnTo>
                  <a:pt x="9046" y="94003"/>
                </a:lnTo>
                <a:lnTo>
                  <a:pt x="9841" y="100769"/>
                </a:lnTo>
                <a:lnTo>
                  <a:pt x="10371" y="106549"/>
                </a:lnTo>
                <a:lnTo>
                  <a:pt x="10724" y="111673"/>
                </a:lnTo>
                <a:lnTo>
                  <a:pt x="10959" y="116358"/>
                </a:lnTo>
                <a:lnTo>
                  <a:pt x="12386" y="122022"/>
                </a:lnTo>
                <a:lnTo>
                  <a:pt x="14607" y="128338"/>
                </a:lnTo>
                <a:lnTo>
                  <a:pt x="17358" y="135089"/>
                </a:lnTo>
                <a:lnTo>
                  <a:pt x="19192" y="140859"/>
                </a:lnTo>
                <a:lnTo>
                  <a:pt x="20414" y="145976"/>
                </a:lnTo>
                <a:lnTo>
                  <a:pt x="21230" y="150657"/>
                </a:lnTo>
                <a:lnTo>
                  <a:pt x="21773" y="155048"/>
                </a:lnTo>
                <a:lnTo>
                  <a:pt x="22135" y="159245"/>
                </a:lnTo>
                <a:lnTo>
                  <a:pt x="22377" y="163313"/>
                </a:lnTo>
                <a:lnTo>
                  <a:pt x="23808" y="168565"/>
                </a:lnTo>
                <a:lnTo>
                  <a:pt x="26032" y="174607"/>
                </a:lnTo>
                <a:lnTo>
                  <a:pt x="28784" y="181174"/>
                </a:lnTo>
                <a:lnTo>
                  <a:pt x="30619" y="186823"/>
                </a:lnTo>
                <a:lnTo>
                  <a:pt x="31843" y="191858"/>
                </a:lnTo>
                <a:lnTo>
                  <a:pt x="32658" y="196485"/>
                </a:lnTo>
                <a:lnTo>
                  <a:pt x="33202" y="200840"/>
                </a:lnTo>
                <a:lnTo>
                  <a:pt x="33565" y="205013"/>
                </a:lnTo>
                <a:lnTo>
                  <a:pt x="34290" y="2171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65"/>
          <p:cNvSpPr/>
          <p:nvPr/>
        </p:nvSpPr>
        <p:spPr>
          <a:xfrm>
            <a:off x="5429250" y="4183430"/>
            <a:ext cx="132285" cy="148426"/>
          </a:xfrm>
          <a:custGeom>
            <a:avLst/>
            <a:gdLst/>
            <a:ahLst/>
            <a:cxnLst/>
            <a:rect l="0" t="0" r="0" b="0"/>
            <a:pathLst>
              <a:path w="132285" h="148426">
                <a:moveTo>
                  <a:pt x="22859" y="22809"/>
                </a:moveTo>
                <a:lnTo>
                  <a:pt x="22859" y="73435"/>
                </a:lnTo>
                <a:lnTo>
                  <a:pt x="24129" y="80690"/>
                </a:lnTo>
                <a:lnTo>
                  <a:pt x="26246" y="86796"/>
                </a:lnTo>
                <a:lnTo>
                  <a:pt x="38768" y="111790"/>
                </a:lnTo>
                <a:lnTo>
                  <a:pt x="44896" y="118960"/>
                </a:lnTo>
                <a:lnTo>
                  <a:pt x="52790" y="126280"/>
                </a:lnTo>
                <a:lnTo>
                  <a:pt x="61864" y="133700"/>
                </a:lnTo>
                <a:lnTo>
                  <a:pt x="69182" y="138646"/>
                </a:lnTo>
                <a:lnTo>
                  <a:pt x="75331" y="141944"/>
                </a:lnTo>
                <a:lnTo>
                  <a:pt x="80701" y="144142"/>
                </a:lnTo>
                <a:lnTo>
                  <a:pt x="85550" y="145608"/>
                </a:lnTo>
                <a:lnTo>
                  <a:pt x="90053" y="146585"/>
                </a:lnTo>
                <a:lnTo>
                  <a:pt x="94326" y="147237"/>
                </a:lnTo>
                <a:lnTo>
                  <a:pt x="98444" y="147671"/>
                </a:lnTo>
                <a:lnTo>
                  <a:pt x="102459" y="147961"/>
                </a:lnTo>
                <a:lnTo>
                  <a:pt x="111961" y="148425"/>
                </a:lnTo>
                <a:lnTo>
                  <a:pt x="114010" y="147193"/>
                </a:lnTo>
                <a:lnTo>
                  <a:pt x="116647" y="145102"/>
                </a:lnTo>
                <a:lnTo>
                  <a:pt x="119674" y="142438"/>
                </a:lnTo>
                <a:lnTo>
                  <a:pt x="121692" y="139392"/>
                </a:lnTo>
                <a:lnTo>
                  <a:pt x="123039" y="136091"/>
                </a:lnTo>
                <a:lnTo>
                  <a:pt x="123935" y="132620"/>
                </a:lnTo>
                <a:lnTo>
                  <a:pt x="124533" y="127767"/>
                </a:lnTo>
                <a:lnTo>
                  <a:pt x="124932" y="121991"/>
                </a:lnTo>
                <a:lnTo>
                  <a:pt x="125198" y="115601"/>
                </a:lnTo>
                <a:lnTo>
                  <a:pt x="125493" y="101727"/>
                </a:lnTo>
                <a:lnTo>
                  <a:pt x="125572" y="94471"/>
                </a:lnTo>
                <a:lnTo>
                  <a:pt x="126894" y="85824"/>
                </a:lnTo>
                <a:lnTo>
                  <a:pt x="129046" y="76249"/>
                </a:lnTo>
                <a:lnTo>
                  <a:pt x="131751" y="66056"/>
                </a:lnTo>
                <a:lnTo>
                  <a:pt x="132284" y="57990"/>
                </a:lnTo>
                <a:lnTo>
                  <a:pt x="131369" y="51343"/>
                </a:lnTo>
                <a:lnTo>
                  <a:pt x="129489" y="45642"/>
                </a:lnTo>
                <a:lnTo>
                  <a:pt x="128236" y="39301"/>
                </a:lnTo>
                <a:lnTo>
                  <a:pt x="127400" y="32534"/>
                </a:lnTo>
                <a:lnTo>
                  <a:pt x="126844" y="25482"/>
                </a:lnTo>
                <a:lnTo>
                  <a:pt x="125202" y="20781"/>
                </a:lnTo>
                <a:lnTo>
                  <a:pt x="122838" y="17648"/>
                </a:lnTo>
                <a:lnTo>
                  <a:pt x="119992" y="15558"/>
                </a:lnTo>
                <a:lnTo>
                  <a:pt x="118094" y="12896"/>
                </a:lnTo>
                <a:lnTo>
                  <a:pt x="116830" y="9850"/>
                </a:lnTo>
                <a:lnTo>
                  <a:pt x="115986" y="6550"/>
                </a:lnTo>
                <a:lnTo>
                  <a:pt x="114154" y="4350"/>
                </a:lnTo>
                <a:lnTo>
                  <a:pt x="111662" y="2883"/>
                </a:lnTo>
                <a:lnTo>
                  <a:pt x="108732" y="1905"/>
                </a:lnTo>
                <a:lnTo>
                  <a:pt x="105507" y="1253"/>
                </a:lnTo>
                <a:lnTo>
                  <a:pt x="102088" y="819"/>
                </a:lnTo>
                <a:lnTo>
                  <a:pt x="98538" y="529"/>
                </a:lnTo>
                <a:lnTo>
                  <a:pt x="93632" y="335"/>
                </a:lnTo>
                <a:lnTo>
                  <a:pt x="75862" y="64"/>
                </a:lnTo>
                <a:lnTo>
                  <a:pt x="66313" y="0"/>
                </a:lnTo>
                <a:lnTo>
                  <a:pt x="61988" y="1253"/>
                </a:lnTo>
                <a:lnTo>
                  <a:pt x="57836" y="3359"/>
                </a:lnTo>
                <a:lnTo>
                  <a:pt x="53797" y="6032"/>
                </a:lnTo>
                <a:lnTo>
                  <a:pt x="49834" y="7815"/>
                </a:lnTo>
                <a:lnTo>
                  <a:pt x="45923" y="9003"/>
                </a:lnTo>
                <a:lnTo>
                  <a:pt x="42045" y="9795"/>
                </a:lnTo>
                <a:lnTo>
                  <a:pt x="38190" y="11593"/>
                </a:lnTo>
                <a:lnTo>
                  <a:pt x="34350" y="14062"/>
                </a:lnTo>
                <a:lnTo>
                  <a:pt x="30519" y="16978"/>
                </a:lnTo>
                <a:lnTo>
                  <a:pt x="26696" y="20192"/>
                </a:lnTo>
                <a:lnTo>
                  <a:pt x="22877" y="23604"/>
                </a:lnTo>
                <a:lnTo>
                  <a:pt x="19062" y="27149"/>
                </a:lnTo>
                <a:lnTo>
                  <a:pt x="16517" y="30783"/>
                </a:lnTo>
                <a:lnTo>
                  <a:pt x="14822" y="34475"/>
                </a:lnTo>
                <a:lnTo>
                  <a:pt x="13691" y="38206"/>
                </a:lnTo>
                <a:lnTo>
                  <a:pt x="12937" y="41964"/>
                </a:lnTo>
                <a:lnTo>
                  <a:pt x="12435" y="45739"/>
                </a:lnTo>
                <a:lnTo>
                  <a:pt x="12100" y="49526"/>
                </a:lnTo>
                <a:lnTo>
                  <a:pt x="10606" y="53320"/>
                </a:lnTo>
                <a:lnTo>
                  <a:pt x="8341" y="57120"/>
                </a:lnTo>
                <a:lnTo>
                  <a:pt x="0" y="685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66"/>
          <p:cNvSpPr/>
          <p:nvPr/>
        </p:nvSpPr>
        <p:spPr>
          <a:xfrm>
            <a:off x="6652259" y="4114800"/>
            <a:ext cx="22861" cy="217171"/>
          </a:xfrm>
          <a:custGeom>
            <a:avLst/>
            <a:gdLst/>
            <a:ahLst/>
            <a:cxnLst/>
            <a:rect l="0" t="0" r="0" b="0"/>
            <a:pathLst>
              <a:path w="22861" h="217171">
                <a:moveTo>
                  <a:pt x="0" y="0"/>
                </a:moveTo>
                <a:lnTo>
                  <a:pt x="0" y="43895"/>
                </a:lnTo>
                <a:lnTo>
                  <a:pt x="1271" y="50853"/>
                </a:lnTo>
                <a:lnTo>
                  <a:pt x="3388" y="58032"/>
                </a:lnTo>
                <a:lnTo>
                  <a:pt x="6068" y="65358"/>
                </a:lnTo>
                <a:lnTo>
                  <a:pt x="7856" y="71511"/>
                </a:lnTo>
                <a:lnTo>
                  <a:pt x="9047" y="76884"/>
                </a:lnTo>
                <a:lnTo>
                  <a:pt x="9842" y="81736"/>
                </a:lnTo>
                <a:lnTo>
                  <a:pt x="10372" y="87510"/>
                </a:lnTo>
                <a:lnTo>
                  <a:pt x="10724" y="93900"/>
                </a:lnTo>
                <a:lnTo>
                  <a:pt x="11117" y="107773"/>
                </a:lnTo>
                <a:lnTo>
                  <a:pt x="11418" y="167682"/>
                </a:lnTo>
                <a:lnTo>
                  <a:pt x="12693" y="176558"/>
                </a:lnTo>
                <a:lnTo>
                  <a:pt x="14812" y="186285"/>
                </a:lnTo>
                <a:lnTo>
                  <a:pt x="22860" y="2171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67"/>
          <p:cNvSpPr/>
          <p:nvPr/>
        </p:nvSpPr>
        <p:spPr>
          <a:xfrm>
            <a:off x="6732740" y="4137659"/>
            <a:ext cx="102401" cy="84162"/>
          </a:xfrm>
          <a:custGeom>
            <a:avLst/>
            <a:gdLst/>
            <a:ahLst/>
            <a:cxnLst/>
            <a:rect l="0" t="0" r="0" b="0"/>
            <a:pathLst>
              <a:path w="102401" h="84162">
                <a:moveTo>
                  <a:pt x="10960" y="0"/>
                </a:moveTo>
                <a:lnTo>
                  <a:pt x="10960" y="6069"/>
                </a:lnTo>
                <a:lnTo>
                  <a:pt x="9690" y="9126"/>
                </a:lnTo>
                <a:lnTo>
                  <a:pt x="7573" y="12434"/>
                </a:lnTo>
                <a:lnTo>
                  <a:pt x="4892" y="15909"/>
                </a:lnTo>
                <a:lnTo>
                  <a:pt x="3104" y="23307"/>
                </a:lnTo>
                <a:lnTo>
                  <a:pt x="1913" y="33318"/>
                </a:lnTo>
                <a:lnTo>
                  <a:pt x="589" y="54178"/>
                </a:lnTo>
                <a:lnTo>
                  <a:pt x="0" y="67683"/>
                </a:lnTo>
                <a:lnTo>
                  <a:pt x="1113" y="73062"/>
                </a:lnTo>
                <a:lnTo>
                  <a:pt x="3126" y="77918"/>
                </a:lnTo>
                <a:lnTo>
                  <a:pt x="5737" y="82426"/>
                </a:lnTo>
                <a:lnTo>
                  <a:pt x="7478" y="84161"/>
                </a:lnTo>
                <a:lnTo>
                  <a:pt x="8639" y="84047"/>
                </a:lnTo>
                <a:lnTo>
                  <a:pt x="9412" y="82701"/>
                </a:lnTo>
                <a:lnTo>
                  <a:pt x="11198" y="81804"/>
                </a:lnTo>
                <a:lnTo>
                  <a:pt x="13659" y="81207"/>
                </a:lnTo>
                <a:lnTo>
                  <a:pt x="16568" y="80808"/>
                </a:lnTo>
                <a:lnTo>
                  <a:pt x="19779" y="80542"/>
                </a:lnTo>
                <a:lnTo>
                  <a:pt x="23189" y="80365"/>
                </a:lnTo>
                <a:lnTo>
                  <a:pt x="26733" y="80247"/>
                </a:lnTo>
                <a:lnTo>
                  <a:pt x="32905" y="78898"/>
                </a:lnTo>
                <a:lnTo>
                  <a:pt x="40830" y="76729"/>
                </a:lnTo>
                <a:lnTo>
                  <a:pt x="49923" y="74012"/>
                </a:lnTo>
                <a:lnTo>
                  <a:pt x="57255" y="72202"/>
                </a:lnTo>
                <a:lnTo>
                  <a:pt x="63414" y="70995"/>
                </a:lnTo>
                <a:lnTo>
                  <a:pt x="68789" y="70190"/>
                </a:lnTo>
                <a:lnTo>
                  <a:pt x="74912" y="70924"/>
                </a:lnTo>
                <a:lnTo>
                  <a:pt x="81535" y="72682"/>
                </a:lnTo>
                <a:lnTo>
                  <a:pt x="102400" y="800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68"/>
          <p:cNvSpPr/>
          <p:nvPr/>
        </p:nvSpPr>
        <p:spPr>
          <a:xfrm>
            <a:off x="6835140" y="4103370"/>
            <a:ext cx="11430" cy="297181"/>
          </a:xfrm>
          <a:custGeom>
            <a:avLst/>
            <a:gdLst/>
            <a:ahLst/>
            <a:cxnLst/>
            <a:rect l="0" t="0" r="0" b="0"/>
            <a:pathLst>
              <a:path w="11430" h="297181">
                <a:moveTo>
                  <a:pt x="11429" y="0"/>
                </a:moveTo>
                <a:lnTo>
                  <a:pt x="11429" y="6067"/>
                </a:lnTo>
                <a:lnTo>
                  <a:pt x="10160" y="9125"/>
                </a:lnTo>
                <a:lnTo>
                  <a:pt x="8043" y="12433"/>
                </a:lnTo>
                <a:lnTo>
                  <a:pt x="5362" y="15909"/>
                </a:lnTo>
                <a:lnTo>
                  <a:pt x="3574" y="20765"/>
                </a:lnTo>
                <a:lnTo>
                  <a:pt x="2382" y="26544"/>
                </a:lnTo>
                <a:lnTo>
                  <a:pt x="1588" y="32936"/>
                </a:lnTo>
                <a:lnTo>
                  <a:pt x="1059" y="39737"/>
                </a:lnTo>
                <a:lnTo>
                  <a:pt x="706" y="46811"/>
                </a:lnTo>
                <a:lnTo>
                  <a:pt x="314" y="61445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69"/>
          <p:cNvSpPr/>
          <p:nvPr/>
        </p:nvSpPr>
        <p:spPr>
          <a:xfrm>
            <a:off x="6926580" y="4126229"/>
            <a:ext cx="102357" cy="194153"/>
          </a:xfrm>
          <a:custGeom>
            <a:avLst/>
            <a:gdLst/>
            <a:ahLst/>
            <a:cxnLst/>
            <a:rect l="0" t="0" r="0" b="0"/>
            <a:pathLst>
              <a:path w="102357" h="194153">
                <a:moveTo>
                  <a:pt x="0" y="22860"/>
                </a:moveTo>
                <a:lnTo>
                  <a:pt x="0" y="142746"/>
                </a:lnTo>
                <a:lnTo>
                  <a:pt x="1270" y="149774"/>
                </a:lnTo>
                <a:lnTo>
                  <a:pt x="3386" y="155729"/>
                </a:lnTo>
                <a:lnTo>
                  <a:pt x="6068" y="160970"/>
                </a:lnTo>
                <a:lnTo>
                  <a:pt x="7855" y="165733"/>
                </a:lnTo>
                <a:lnTo>
                  <a:pt x="9047" y="170179"/>
                </a:lnTo>
                <a:lnTo>
                  <a:pt x="9841" y="174413"/>
                </a:lnTo>
                <a:lnTo>
                  <a:pt x="11640" y="177235"/>
                </a:lnTo>
                <a:lnTo>
                  <a:pt x="14111" y="179117"/>
                </a:lnTo>
                <a:lnTo>
                  <a:pt x="17027" y="180372"/>
                </a:lnTo>
                <a:lnTo>
                  <a:pt x="18971" y="182478"/>
                </a:lnTo>
                <a:lnTo>
                  <a:pt x="20267" y="185152"/>
                </a:lnTo>
                <a:lnTo>
                  <a:pt x="22347" y="192501"/>
                </a:lnTo>
                <a:lnTo>
                  <a:pt x="23788" y="193105"/>
                </a:lnTo>
                <a:lnTo>
                  <a:pt x="26019" y="193506"/>
                </a:lnTo>
                <a:lnTo>
                  <a:pt x="28776" y="193774"/>
                </a:lnTo>
                <a:lnTo>
                  <a:pt x="31884" y="193953"/>
                </a:lnTo>
                <a:lnTo>
                  <a:pt x="38724" y="194152"/>
                </a:lnTo>
                <a:lnTo>
                  <a:pt x="42325" y="192935"/>
                </a:lnTo>
                <a:lnTo>
                  <a:pt x="45997" y="190853"/>
                </a:lnTo>
                <a:lnTo>
                  <a:pt x="49714" y="188196"/>
                </a:lnTo>
                <a:lnTo>
                  <a:pt x="53462" y="186424"/>
                </a:lnTo>
                <a:lnTo>
                  <a:pt x="57232" y="185243"/>
                </a:lnTo>
                <a:lnTo>
                  <a:pt x="61015" y="184455"/>
                </a:lnTo>
                <a:lnTo>
                  <a:pt x="64806" y="181390"/>
                </a:lnTo>
                <a:lnTo>
                  <a:pt x="68604" y="176807"/>
                </a:lnTo>
                <a:lnTo>
                  <a:pt x="77756" y="163336"/>
                </a:lnTo>
                <a:lnTo>
                  <a:pt x="79008" y="158107"/>
                </a:lnTo>
                <a:lnTo>
                  <a:pt x="79341" y="154936"/>
                </a:lnTo>
                <a:lnTo>
                  <a:pt x="80834" y="151550"/>
                </a:lnTo>
                <a:lnTo>
                  <a:pt x="83099" y="148024"/>
                </a:lnTo>
                <a:lnTo>
                  <a:pt x="85879" y="144402"/>
                </a:lnTo>
                <a:lnTo>
                  <a:pt x="87733" y="139448"/>
                </a:lnTo>
                <a:lnTo>
                  <a:pt x="88969" y="133606"/>
                </a:lnTo>
                <a:lnTo>
                  <a:pt x="89792" y="127171"/>
                </a:lnTo>
                <a:lnTo>
                  <a:pt x="91611" y="121610"/>
                </a:lnTo>
                <a:lnTo>
                  <a:pt x="94094" y="116634"/>
                </a:lnTo>
                <a:lnTo>
                  <a:pt x="97019" y="112046"/>
                </a:lnTo>
                <a:lnTo>
                  <a:pt x="98970" y="106447"/>
                </a:lnTo>
                <a:lnTo>
                  <a:pt x="100270" y="100175"/>
                </a:lnTo>
                <a:lnTo>
                  <a:pt x="101135" y="93453"/>
                </a:lnTo>
                <a:lnTo>
                  <a:pt x="101715" y="85162"/>
                </a:lnTo>
                <a:lnTo>
                  <a:pt x="102099" y="75825"/>
                </a:lnTo>
                <a:lnTo>
                  <a:pt x="102356" y="65790"/>
                </a:lnTo>
                <a:lnTo>
                  <a:pt x="101257" y="57830"/>
                </a:lnTo>
                <a:lnTo>
                  <a:pt x="99255" y="51253"/>
                </a:lnTo>
                <a:lnTo>
                  <a:pt x="96650" y="45599"/>
                </a:lnTo>
                <a:lnTo>
                  <a:pt x="94913" y="40560"/>
                </a:lnTo>
                <a:lnTo>
                  <a:pt x="93755" y="35930"/>
                </a:lnTo>
                <a:lnTo>
                  <a:pt x="92983" y="31573"/>
                </a:lnTo>
                <a:lnTo>
                  <a:pt x="91199" y="28669"/>
                </a:lnTo>
                <a:lnTo>
                  <a:pt x="88739" y="26733"/>
                </a:lnTo>
                <a:lnTo>
                  <a:pt x="85829" y="25442"/>
                </a:lnTo>
                <a:lnTo>
                  <a:pt x="82620" y="23312"/>
                </a:lnTo>
                <a:lnTo>
                  <a:pt x="79209" y="20621"/>
                </a:lnTo>
                <a:lnTo>
                  <a:pt x="75666" y="17558"/>
                </a:lnTo>
                <a:lnTo>
                  <a:pt x="72034" y="15515"/>
                </a:lnTo>
                <a:lnTo>
                  <a:pt x="68342" y="14153"/>
                </a:lnTo>
                <a:lnTo>
                  <a:pt x="64611" y="13246"/>
                </a:lnTo>
                <a:lnTo>
                  <a:pt x="62124" y="11371"/>
                </a:lnTo>
                <a:lnTo>
                  <a:pt x="60466" y="8851"/>
                </a:lnTo>
                <a:lnTo>
                  <a:pt x="59361" y="5900"/>
                </a:lnTo>
                <a:lnTo>
                  <a:pt x="57353" y="3934"/>
                </a:lnTo>
                <a:lnTo>
                  <a:pt x="54745" y="2623"/>
                </a:lnTo>
                <a:lnTo>
                  <a:pt x="51736" y="1749"/>
                </a:lnTo>
                <a:lnTo>
                  <a:pt x="48461" y="1166"/>
                </a:lnTo>
                <a:lnTo>
                  <a:pt x="45007" y="778"/>
                </a:lnTo>
                <a:lnTo>
                  <a:pt x="36407" y="154"/>
                </a:lnTo>
                <a:lnTo>
                  <a:pt x="31844" y="69"/>
                </a:lnTo>
                <a:lnTo>
                  <a:pt x="1142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In summary, a trapezoid is a special quadrilateral in which </a:t>
            </a:r>
            <a:r>
              <a:rPr lang="en-US" sz="2800" b="1"/>
              <a:t>exactly one pair of opposite sides is parallel. </a:t>
            </a:r>
          </a:p>
          <a:p>
            <a:pPr>
              <a:lnSpc>
                <a:spcPct val="90000"/>
              </a:lnSpc>
            </a:pPr>
            <a:r>
              <a:rPr lang="en-US" sz="2800"/>
              <a:t>This, of course, means that </a:t>
            </a:r>
            <a:r>
              <a:rPr lang="en-US" sz="2800" b="1"/>
              <a:t>a trapezoid is never a parallelogram </a:t>
            </a:r>
            <a:r>
              <a:rPr lang="en-US" sz="2800"/>
              <a:t>since a parallelogram must have both pairs of opposite sides parallel.</a:t>
            </a:r>
          </a:p>
          <a:p>
            <a:pPr>
              <a:lnSpc>
                <a:spcPct val="90000"/>
              </a:lnSpc>
            </a:pPr>
            <a:r>
              <a:rPr lang="en-US" sz="2800"/>
              <a:t>An </a:t>
            </a:r>
            <a:r>
              <a:rPr lang="en-US" sz="2800" b="1"/>
              <a:t>isosclele trapezoid </a:t>
            </a:r>
            <a:r>
              <a:rPr lang="en-US" sz="2800"/>
              <a:t>is a trapezoid in which the legs are congruent ( which in turn means that the base angle and the diagonals are also congruent.).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trapezoid?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 quadrilateral with exactly one pair of parallel sides is called a </a:t>
            </a:r>
            <a:r>
              <a:rPr lang="en-US" b="1"/>
              <a:t>trapezoid</a:t>
            </a:r>
            <a:r>
              <a:rPr lang="en-US"/>
              <a:t>. The parallel sides are called the </a:t>
            </a:r>
            <a:r>
              <a:rPr lang="en-US" b="1"/>
              <a:t>bases </a:t>
            </a:r>
            <a:r>
              <a:rPr lang="en-US"/>
              <a:t>and the other sides are called the </a:t>
            </a:r>
            <a:r>
              <a:rPr lang="en-US" b="1"/>
              <a:t>legs</a:t>
            </a:r>
            <a:r>
              <a:rPr lang="en-US"/>
              <a:t>. </a:t>
            </a: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3657600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657600"/>
            <a:ext cx="4219575" cy="255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305"/>
          <p:cNvSpPr/>
          <p:nvPr/>
        </p:nvSpPr>
        <p:spPr>
          <a:xfrm>
            <a:off x="5795009" y="5029200"/>
            <a:ext cx="308612" cy="11430"/>
          </a:xfrm>
          <a:custGeom>
            <a:avLst/>
            <a:gdLst/>
            <a:ahLst/>
            <a:cxnLst/>
            <a:rect l="0" t="0" r="0" b="0"/>
            <a:pathLst>
              <a:path w="308612" h="11430">
                <a:moveTo>
                  <a:pt x="0" y="11429"/>
                </a:moveTo>
                <a:lnTo>
                  <a:pt x="49217" y="11429"/>
                </a:lnTo>
                <a:lnTo>
                  <a:pt x="58212" y="10159"/>
                </a:lnTo>
                <a:lnTo>
                  <a:pt x="85139" y="5362"/>
                </a:lnTo>
                <a:lnTo>
                  <a:pt x="98670" y="3574"/>
                </a:lnTo>
                <a:lnTo>
                  <a:pt x="111500" y="2382"/>
                </a:lnTo>
                <a:lnTo>
                  <a:pt x="123864" y="1588"/>
                </a:lnTo>
                <a:lnTo>
                  <a:pt x="144374" y="706"/>
                </a:lnTo>
                <a:lnTo>
                  <a:pt x="163227" y="313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06"/>
          <p:cNvSpPr/>
          <p:nvPr/>
        </p:nvSpPr>
        <p:spPr>
          <a:xfrm>
            <a:off x="5806440" y="5109223"/>
            <a:ext cx="320040" cy="34278"/>
          </a:xfrm>
          <a:custGeom>
            <a:avLst/>
            <a:gdLst/>
            <a:ahLst/>
            <a:cxnLst/>
            <a:rect l="0" t="0" r="0" b="0"/>
            <a:pathLst>
              <a:path w="320040" h="34278">
                <a:moveTo>
                  <a:pt x="0" y="34277"/>
                </a:moveTo>
                <a:lnTo>
                  <a:pt x="32936" y="34277"/>
                </a:lnTo>
                <a:lnTo>
                  <a:pt x="38467" y="33006"/>
                </a:lnTo>
                <a:lnTo>
                  <a:pt x="43425" y="30890"/>
                </a:lnTo>
                <a:lnTo>
                  <a:pt x="47999" y="28209"/>
                </a:lnTo>
                <a:lnTo>
                  <a:pt x="53589" y="26421"/>
                </a:lnTo>
                <a:lnTo>
                  <a:pt x="59856" y="25229"/>
                </a:lnTo>
                <a:lnTo>
                  <a:pt x="66574" y="24435"/>
                </a:lnTo>
                <a:lnTo>
                  <a:pt x="72322" y="22636"/>
                </a:lnTo>
                <a:lnTo>
                  <a:pt x="77425" y="20166"/>
                </a:lnTo>
                <a:lnTo>
                  <a:pt x="82096" y="17249"/>
                </a:lnTo>
                <a:lnTo>
                  <a:pt x="87751" y="15305"/>
                </a:lnTo>
                <a:lnTo>
                  <a:pt x="94061" y="14009"/>
                </a:lnTo>
                <a:lnTo>
                  <a:pt x="100807" y="13145"/>
                </a:lnTo>
                <a:lnTo>
                  <a:pt x="107844" y="11298"/>
                </a:lnTo>
                <a:lnTo>
                  <a:pt x="115076" y="8798"/>
                </a:lnTo>
                <a:lnTo>
                  <a:pt x="122438" y="5861"/>
                </a:lnTo>
                <a:lnTo>
                  <a:pt x="129885" y="3902"/>
                </a:lnTo>
                <a:lnTo>
                  <a:pt x="137390" y="2597"/>
                </a:lnTo>
                <a:lnTo>
                  <a:pt x="144933" y="1727"/>
                </a:lnTo>
                <a:lnTo>
                  <a:pt x="155042" y="1147"/>
                </a:lnTo>
                <a:lnTo>
                  <a:pt x="179820" y="502"/>
                </a:lnTo>
                <a:lnTo>
                  <a:pt x="244484" y="17"/>
                </a:lnTo>
                <a:lnTo>
                  <a:pt x="264869" y="0"/>
                </a:lnTo>
                <a:lnTo>
                  <a:pt x="273099" y="1265"/>
                </a:lnTo>
                <a:lnTo>
                  <a:pt x="279856" y="3379"/>
                </a:lnTo>
                <a:lnTo>
                  <a:pt x="285630" y="6058"/>
                </a:lnTo>
                <a:lnTo>
                  <a:pt x="290750" y="7844"/>
                </a:lnTo>
                <a:lnTo>
                  <a:pt x="295433" y="9035"/>
                </a:lnTo>
                <a:lnTo>
                  <a:pt x="299826" y="9829"/>
                </a:lnTo>
                <a:lnTo>
                  <a:pt x="308092" y="10711"/>
                </a:lnTo>
                <a:lnTo>
                  <a:pt x="320039" y="1141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07"/>
          <p:cNvSpPr/>
          <p:nvPr/>
        </p:nvSpPr>
        <p:spPr>
          <a:xfrm>
            <a:off x="6195059" y="4840252"/>
            <a:ext cx="268413" cy="440408"/>
          </a:xfrm>
          <a:custGeom>
            <a:avLst/>
            <a:gdLst/>
            <a:ahLst/>
            <a:cxnLst/>
            <a:rect l="0" t="0" r="0" b="0"/>
            <a:pathLst>
              <a:path w="268413" h="440408">
                <a:moveTo>
                  <a:pt x="68580" y="6067"/>
                </a:moveTo>
                <a:lnTo>
                  <a:pt x="111055" y="0"/>
                </a:lnTo>
                <a:lnTo>
                  <a:pt x="131187" y="752"/>
                </a:lnTo>
                <a:lnTo>
                  <a:pt x="152228" y="3794"/>
                </a:lnTo>
                <a:lnTo>
                  <a:pt x="173875" y="8362"/>
                </a:lnTo>
                <a:lnTo>
                  <a:pt x="184498" y="24107"/>
                </a:lnTo>
                <a:lnTo>
                  <a:pt x="187768" y="47304"/>
                </a:lnTo>
                <a:lnTo>
                  <a:pt x="186139" y="75468"/>
                </a:lnTo>
                <a:lnTo>
                  <a:pt x="174892" y="101865"/>
                </a:lnTo>
                <a:lnTo>
                  <a:pt x="157235" y="127082"/>
                </a:lnTo>
                <a:lnTo>
                  <a:pt x="135304" y="151514"/>
                </a:lnTo>
                <a:lnTo>
                  <a:pt x="119413" y="167802"/>
                </a:lnTo>
                <a:lnTo>
                  <a:pt x="107549" y="178661"/>
                </a:lnTo>
                <a:lnTo>
                  <a:pt x="98369" y="185899"/>
                </a:lnTo>
                <a:lnTo>
                  <a:pt x="99870" y="186915"/>
                </a:lnTo>
                <a:lnTo>
                  <a:pt x="108490" y="183783"/>
                </a:lnTo>
                <a:lnTo>
                  <a:pt x="121856" y="177884"/>
                </a:lnTo>
                <a:lnTo>
                  <a:pt x="140928" y="175222"/>
                </a:lnTo>
                <a:lnTo>
                  <a:pt x="163802" y="174717"/>
                </a:lnTo>
                <a:lnTo>
                  <a:pt x="189211" y="175651"/>
                </a:lnTo>
                <a:lnTo>
                  <a:pt x="212501" y="186433"/>
                </a:lnTo>
                <a:lnTo>
                  <a:pt x="234378" y="203781"/>
                </a:lnTo>
                <a:lnTo>
                  <a:pt x="255312" y="225507"/>
                </a:lnTo>
                <a:lnTo>
                  <a:pt x="265458" y="252691"/>
                </a:lnTo>
                <a:lnTo>
                  <a:pt x="268412" y="283513"/>
                </a:lnTo>
                <a:lnTo>
                  <a:pt x="266572" y="316761"/>
                </a:lnTo>
                <a:lnTo>
                  <a:pt x="252644" y="345277"/>
                </a:lnTo>
                <a:lnTo>
                  <a:pt x="230660" y="370637"/>
                </a:lnTo>
                <a:lnTo>
                  <a:pt x="203303" y="393894"/>
                </a:lnTo>
                <a:lnTo>
                  <a:pt x="172366" y="409398"/>
                </a:lnTo>
                <a:lnTo>
                  <a:pt x="139041" y="419735"/>
                </a:lnTo>
                <a:lnTo>
                  <a:pt x="104124" y="426626"/>
                </a:lnTo>
                <a:lnTo>
                  <a:pt x="77036" y="431220"/>
                </a:lnTo>
                <a:lnTo>
                  <a:pt x="55168" y="434282"/>
                </a:lnTo>
                <a:lnTo>
                  <a:pt x="0" y="4404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08"/>
          <p:cNvSpPr/>
          <p:nvPr/>
        </p:nvSpPr>
        <p:spPr>
          <a:xfrm>
            <a:off x="6574090" y="4754879"/>
            <a:ext cx="301449" cy="554752"/>
          </a:xfrm>
          <a:custGeom>
            <a:avLst/>
            <a:gdLst/>
            <a:ahLst/>
            <a:cxnLst/>
            <a:rect l="0" t="0" r="0" b="0"/>
            <a:pathLst>
              <a:path w="301449" h="554752">
                <a:moveTo>
                  <a:pt x="192469" y="0"/>
                </a:moveTo>
                <a:lnTo>
                  <a:pt x="192469" y="6068"/>
                </a:lnTo>
                <a:lnTo>
                  <a:pt x="191200" y="7856"/>
                </a:lnTo>
                <a:lnTo>
                  <a:pt x="189084" y="9047"/>
                </a:lnTo>
                <a:lnTo>
                  <a:pt x="186402" y="9842"/>
                </a:lnTo>
                <a:lnTo>
                  <a:pt x="183344" y="12911"/>
                </a:lnTo>
                <a:lnTo>
                  <a:pt x="172974" y="28097"/>
                </a:lnTo>
                <a:lnTo>
                  <a:pt x="165601" y="37041"/>
                </a:lnTo>
                <a:lnTo>
                  <a:pt x="158092" y="45250"/>
                </a:lnTo>
                <a:lnTo>
                  <a:pt x="146723" y="57011"/>
                </a:lnTo>
                <a:lnTo>
                  <a:pt x="139118" y="65979"/>
                </a:lnTo>
                <a:lnTo>
                  <a:pt x="131505" y="78431"/>
                </a:lnTo>
                <a:lnTo>
                  <a:pt x="123887" y="89045"/>
                </a:lnTo>
                <a:lnTo>
                  <a:pt x="114999" y="100536"/>
                </a:lnTo>
                <a:lnTo>
                  <a:pt x="102582" y="118343"/>
                </a:lnTo>
                <a:lnTo>
                  <a:pt x="96984" y="127155"/>
                </a:lnTo>
                <a:lnTo>
                  <a:pt x="91982" y="135570"/>
                </a:lnTo>
                <a:lnTo>
                  <a:pt x="83039" y="151694"/>
                </a:lnTo>
                <a:lnTo>
                  <a:pt x="74831" y="167326"/>
                </a:lnTo>
                <a:lnTo>
                  <a:pt x="57001" y="202543"/>
                </a:lnTo>
                <a:lnTo>
                  <a:pt x="50087" y="217579"/>
                </a:lnTo>
                <a:lnTo>
                  <a:pt x="24128" y="277176"/>
                </a:lnTo>
                <a:lnTo>
                  <a:pt x="19281" y="287654"/>
                </a:lnTo>
                <a:lnTo>
                  <a:pt x="16051" y="297180"/>
                </a:lnTo>
                <a:lnTo>
                  <a:pt x="13897" y="306070"/>
                </a:lnTo>
                <a:lnTo>
                  <a:pt x="12461" y="314537"/>
                </a:lnTo>
                <a:lnTo>
                  <a:pt x="2301" y="368672"/>
                </a:lnTo>
                <a:lnTo>
                  <a:pt x="0" y="385258"/>
                </a:lnTo>
                <a:lnTo>
                  <a:pt x="657" y="395269"/>
                </a:lnTo>
                <a:lnTo>
                  <a:pt x="2364" y="407022"/>
                </a:lnTo>
                <a:lnTo>
                  <a:pt x="4773" y="419938"/>
                </a:lnTo>
                <a:lnTo>
                  <a:pt x="6378" y="431089"/>
                </a:lnTo>
                <a:lnTo>
                  <a:pt x="7449" y="441063"/>
                </a:lnTo>
                <a:lnTo>
                  <a:pt x="8638" y="457648"/>
                </a:lnTo>
                <a:lnTo>
                  <a:pt x="9167" y="469253"/>
                </a:lnTo>
                <a:lnTo>
                  <a:pt x="10577" y="474125"/>
                </a:lnTo>
                <a:lnTo>
                  <a:pt x="17361" y="487051"/>
                </a:lnTo>
                <a:lnTo>
                  <a:pt x="19393" y="495020"/>
                </a:lnTo>
                <a:lnTo>
                  <a:pt x="27070" y="506183"/>
                </a:lnTo>
                <a:lnTo>
                  <a:pt x="32674" y="512716"/>
                </a:lnTo>
                <a:lnTo>
                  <a:pt x="37679" y="518340"/>
                </a:lnTo>
                <a:lnTo>
                  <a:pt x="46627" y="527977"/>
                </a:lnTo>
                <a:lnTo>
                  <a:pt x="52062" y="532325"/>
                </a:lnTo>
                <a:lnTo>
                  <a:pt x="58224" y="536494"/>
                </a:lnTo>
                <a:lnTo>
                  <a:pt x="64872" y="540543"/>
                </a:lnTo>
                <a:lnTo>
                  <a:pt x="70575" y="543242"/>
                </a:lnTo>
                <a:lnTo>
                  <a:pt x="75646" y="545041"/>
                </a:lnTo>
                <a:lnTo>
                  <a:pt x="80297" y="546241"/>
                </a:lnTo>
                <a:lnTo>
                  <a:pt x="85939" y="548311"/>
                </a:lnTo>
                <a:lnTo>
                  <a:pt x="92238" y="550961"/>
                </a:lnTo>
                <a:lnTo>
                  <a:pt x="98979" y="553998"/>
                </a:lnTo>
                <a:lnTo>
                  <a:pt x="107282" y="554751"/>
                </a:lnTo>
                <a:lnTo>
                  <a:pt x="116628" y="553984"/>
                </a:lnTo>
                <a:lnTo>
                  <a:pt x="126668" y="552203"/>
                </a:lnTo>
                <a:lnTo>
                  <a:pt x="134633" y="551016"/>
                </a:lnTo>
                <a:lnTo>
                  <a:pt x="141212" y="550224"/>
                </a:lnTo>
                <a:lnTo>
                  <a:pt x="146867" y="549696"/>
                </a:lnTo>
                <a:lnTo>
                  <a:pt x="153178" y="548074"/>
                </a:lnTo>
                <a:lnTo>
                  <a:pt x="159925" y="545723"/>
                </a:lnTo>
                <a:lnTo>
                  <a:pt x="166963" y="542885"/>
                </a:lnTo>
                <a:lnTo>
                  <a:pt x="172926" y="539724"/>
                </a:lnTo>
                <a:lnTo>
                  <a:pt x="178170" y="536346"/>
                </a:lnTo>
                <a:lnTo>
                  <a:pt x="182937" y="532824"/>
                </a:lnTo>
                <a:lnTo>
                  <a:pt x="188654" y="526666"/>
                </a:lnTo>
                <a:lnTo>
                  <a:pt x="195006" y="518751"/>
                </a:lnTo>
                <a:lnTo>
                  <a:pt x="201780" y="509664"/>
                </a:lnTo>
                <a:lnTo>
                  <a:pt x="208837" y="502336"/>
                </a:lnTo>
                <a:lnTo>
                  <a:pt x="216081" y="496181"/>
                </a:lnTo>
                <a:lnTo>
                  <a:pt x="223450" y="490807"/>
                </a:lnTo>
                <a:lnTo>
                  <a:pt x="229634" y="485955"/>
                </a:lnTo>
                <a:lnTo>
                  <a:pt x="235026" y="481450"/>
                </a:lnTo>
                <a:lnTo>
                  <a:pt x="239890" y="477177"/>
                </a:lnTo>
                <a:lnTo>
                  <a:pt x="245674" y="469248"/>
                </a:lnTo>
                <a:lnTo>
                  <a:pt x="252069" y="458882"/>
                </a:lnTo>
                <a:lnTo>
                  <a:pt x="258872" y="446891"/>
                </a:lnTo>
                <a:lnTo>
                  <a:pt x="264678" y="437628"/>
                </a:lnTo>
                <a:lnTo>
                  <a:pt x="269819" y="430182"/>
                </a:lnTo>
                <a:lnTo>
                  <a:pt x="278918" y="415982"/>
                </a:lnTo>
                <a:lnTo>
                  <a:pt x="283121" y="406862"/>
                </a:lnTo>
                <a:lnTo>
                  <a:pt x="287194" y="396972"/>
                </a:lnTo>
                <a:lnTo>
                  <a:pt x="289909" y="387838"/>
                </a:lnTo>
                <a:lnTo>
                  <a:pt x="292926" y="370916"/>
                </a:lnTo>
                <a:lnTo>
                  <a:pt x="297654" y="354929"/>
                </a:lnTo>
                <a:lnTo>
                  <a:pt x="300692" y="347109"/>
                </a:lnTo>
                <a:lnTo>
                  <a:pt x="301448" y="339356"/>
                </a:lnTo>
                <a:lnTo>
                  <a:pt x="298901" y="323969"/>
                </a:lnTo>
                <a:lnTo>
                  <a:pt x="296395" y="307093"/>
                </a:lnTo>
                <a:lnTo>
                  <a:pt x="294773" y="302519"/>
                </a:lnTo>
                <a:lnTo>
                  <a:pt x="289584" y="294050"/>
                </a:lnTo>
                <a:lnTo>
                  <a:pt x="283045" y="286052"/>
                </a:lnTo>
                <a:lnTo>
                  <a:pt x="274566" y="276638"/>
                </a:lnTo>
                <a:lnTo>
                  <a:pt x="266634" y="275350"/>
                </a:lnTo>
                <a:lnTo>
                  <a:pt x="260962" y="275007"/>
                </a:lnTo>
                <a:lnTo>
                  <a:pt x="247887" y="274626"/>
                </a:lnTo>
                <a:lnTo>
                  <a:pt x="224865" y="274381"/>
                </a:lnTo>
                <a:lnTo>
                  <a:pt x="219147" y="275630"/>
                </a:lnTo>
                <a:lnTo>
                  <a:pt x="212794" y="277734"/>
                </a:lnTo>
                <a:lnTo>
                  <a:pt x="206020" y="280406"/>
                </a:lnTo>
                <a:lnTo>
                  <a:pt x="200232" y="283458"/>
                </a:lnTo>
                <a:lnTo>
                  <a:pt x="195105" y="286762"/>
                </a:lnTo>
                <a:lnTo>
                  <a:pt x="186021" y="293820"/>
                </a:lnTo>
                <a:lnTo>
                  <a:pt x="177750" y="301190"/>
                </a:lnTo>
                <a:lnTo>
                  <a:pt x="169841" y="308699"/>
                </a:lnTo>
                <a:lnTo>
                  <a:pt x="136886" y="341353"/>
                </a:lnTo>
                <a:lnTo>
                  <a:pt x="131284" y="348219"/>
                </a:lnTo>
                <a:lnTo>
                  <a:pt x="126279" y="355336"/>
                </a:lnTo>
                <a:lnTo>
                  <a:pt x="118602" y="368747"/>
                </a:lnTo>
                <a:lnTo>
                  <a:pt x="113009" y="384708"/>
                </a:lnTo>
                <a:lnTo>
                  <a:pt x="107201" y="397888"/>
                </a:lnTo>
                <a:lnTo>
                  <a:pt x="100386" y="408826"/>
                </a:lnTo>
                <a:lnTo>
                  <a:pt x="96791" y="413521"/>
                </a:lnTo>
                <a:lnTo>
                  <a:pt x="92796" y="422124"/>
                </a:lnTo>
                <a:lnTo>
                  <a:pt x="91020" y="431451"/>
                </a:lnTo>
                <a:lnTo>
                  <a:pt x="90231" y="444063"/>
                </a:lnTo>
                <a:lnTo>
                  <a:pt x="89880" y="461521"/>
                </a:lnTo>
                <a:lnTo>
                  <a:pt x="89787" y="471511"/>
                </a:lnTo>
                <a:lnTo>
                  <a:pt x="90994" y="479441"/>
                </a:lnTo>
                <a:lnTo>
                  <a:pt x="97491" y="495399"/>
                </a:lnTo>
                <a:lnTo>
                  <a:pt x="99457" y="499578"/>
                </a:lnTo>
                <a:lnTo>
                  <a:pt x="108574" y="510115"/>
                </a:lnTo>
                <a:lnTo>
                  <a:pt x="110732" y="512468"/>
                </a:lnTo>
                <a:lnTo>
                  <a:pt x="112578" y="513096"/>
                </a:lnTo>
                <a:lnTo>
                  <a:pt x="115079" y="513514"/>
                </a:lnTo>
                <a:lnTo>
                  <a:pt x="12389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09"/>
          <p:cNvSpPr/>
          <p:nvPr/>
        </p:nvSpPr>
        <p:spPr>
          <a:xfrm>
            <a:off x="6995876" y="4777794"/>
            <a:ext cx="311625" cy="456617"/>
          </a:xfrm>
          <a:custGeom>
            <a:avLst/>
            <a:gdLst/>
            <a:ahLst/>
            <a:cxnLst/>
            <a:rect l="0" t="0" r="0" b="0"/>
            <a:pathLst>
              <a:path w="311625" h="456617">
                <a:moveTo>
                  <a:pt x="182164" y="34235"/>
                </a:moveTo>
                <a:lnTo>
                  <a:pt x="170028" y="40303"/>
                </a:lnTo>
                <a:lnTo>
                  <a:pt x="160684" y="43282"/>
                </a:lnTo>
                <a:lnTo>
                  <a:pt x="150404" y="45195"/>
                </a:lnTo>
                <a:lnTo>
                  <a:pt x="142555" y="51594"/>
                </a:lnTo>
                <a:lnTo>
                  <a:pt x="135773" y="58037"/>
                </a:lnTo>
                <a:lnTo>
                  <a:pt x="121071" y="72521"/>
                </a:lnTo>
                <a:lnTo>
                  <a:pt x="114765" y="77539"/>
                </a:lnTo>
                <a:lnTo>
                  <a:pt x="106751" y="83425"/>
                </a:lnTo>
                <a:lnTo>
                  <a:pt x="97598" y="89888"/>
                </a:lnTo>
                <a:lnTo>
                  <a:pt x="88957" y="98007"/>
                </a:lnTo>
                <a:lnTo>
                  <a:pt x="80656" y="107230"/>
                </a:lnTo>
                <a:lnTo>
                  <a:pt x="72581" y="117188"/>
                </a:lnTo>
                <a:lnTo>
                  <a:pt x="65929" y="126367"/>
                </a:lnTo>
                <a:lnTo>
                  <a:pt x="60224" y="135027"/>
                </a:lnTo>
                <a:lnTo>
                  <a:pt x="55150" y="143340"/>
                </a:lnTo>
                <a:lnTo>
                  <a:pt x="42740" y="162736"/>
                </a:lnTo>
                <a:lnTo>
                  <a:pt x="35874" y="173243"/>
                </a:lnTo>
                <a:lnTo>
                  <a:pt x="30027" y="185327"/>
                </a:lnTo>
                <a:lnTo>
                  <a:pt x="24859" y="198463"/>
                </a:lnTo>
                <a:lnTo>
                  <a:pt x="7440" y="249979"/>
                </a:lnTo>
                <a:lnTo>
                  <a:pt x="4722" y="263154"/>
                </a:lnTo>
                <a:lnTo>
                  <a:pt x="2909" y="277018"/>
                </a:lnTo>
                <a:lnTo>
                  <a:pt x="1700" y="291341"/>
                </a:lnTo>
                <a:lnTo>
                  <a:pt x="895" y="304699"/>
                </a:lnTo>
                <a:lnTo>
                  <a:pt x="0" y="329701"/>
                </a:lnTo>
                <a:lnTo>
                  <a:pt x="1031" y="341703"/>
                </a:lnTo>
                <a:lnTo>
                  <a:pt x="2989" y="353514"/>
                </a:lnTo>
                <a:lnTo>
                  <a:pt x="5564" y="365197"/>
                </a:lnTo>
                <a:lnTo>
                  <a:pt x="8550" y="374257"/>
                </a:lnTo>
                <a:lnTo>
                  <a:pt x="15255" y="387709"/>
                </a:lnTo>
                <a:lnTo>
                  <a:pt x="19082" y="397922"/>
                </a:lnTo>
                <a:lnTo>
                  <a:pt x="20102" y="402423"/>
                </a:lnTo>
                <a:lnTo>
                  <a:pt x="24623" y="410811"/>
                </a:lnTo>
                <a:lnTo>
                  <a:pt x="34308" y="422673"/>
                </a:lnTo>
                <a:lnTo>
                  <a:pt x="41520" y="430395"/>
                </a:lnTo>
                <a:lnTo>
                  <a:pt x="48959" y="438060"/>
                </a:lnTo>
                <a:lnTo>
                  <a:pt x="52720" y="440611"/>
                </a:lnTo>
                <a:lnTo>
                  <a:pt x="60287" y="443447"/>
                </a:lnTo>
                <a:lnTo>
                  <a:pt x="67883" y="448094"/>
                </a:lnTo>
                <a:lnTo>
                  <a:pt x="71687" y="451111"/>
                </a:lnTo>
                <a:lnTo>
                  <a:pt x="75492" y="453123"/>
                </a:lnTo>
                <a:lnTo>
                  <a:pt x="83108" y="455357"/>
                </a:lnTo>
                <a:lnTo>
                  <a:pt x="89456" y="455953"/>
                </a:lnTo>
                <a:lnTo>
                  <a:pt x="97499" y="456351"/>
                </a:lnTo>
                <a:lnTo>
                  <a:pt x="106670" y="456616"/>
                </a:lnTo>
                <a:lnTo>
                  <a:pt x="116595" y="455522"/>
                </a:lnTo>
                <a:lnTo>
                  <a:pt x="127021" y="453523"/>
                </a:lnTo>
                <a:lnTo>
                  <a:pt x="137782" y="450921"/>
                </a:lnTo>
                <a:lnTo>
                  <a:pt x="146226" y="447916"/>
                </a:lnTo>
                <a:lnTo>
                  <a:pt x="153125" y="444642"/>
                </a:lnTo>
                <a:lnTo>
                  <a:pt x="158995" y="441190"/>
                </a:lnTo>
                <a:lnTo>
                  <a:pt x="165448" y="437618"/>
                </a:lnTo>
                <a:lnTo>
                  <a:pt x="179391" y="430263"/>
                </a:lnTo>
                <a:lnTo>
                  <a:pt x="185395" y="426524"/>
                </a:lnTo>
                <a:lnTo>
                  <a:pt x="190668" y="422761"/>
                </a:lnTo>
                <a:lnTo>
                  <a:pt x="195454" y="418982"/>
                </a:lnTo>
                <a:lnTo>
                  <a:pt x="202453" y="412653"/>
                </a:lnTo>
                <a:lnTo>
                  <a:pt x="227969" y="388082"/>
                </a:lnTo>
                <a:lnTo>
                  <a:pt x="239775" y="376497"/>
                </a:lnTo>
                <a:lnTo>
                  <a:pt x="244701" y="369090"/>
                </a:lnTo>
                <a:lnTo>
                  <a:pt x="249256" y="360342"/>
                </a:lnTo>
                <a:lnTo>
                  <a:pt x="253561" y="350700"/>
                </a:lnTo>
                <a:lnTo>
                  <a:pt x="265120" y="326440"/>
                </a:lnTo>
                <a:lnTo>
                  <a:pt x="271757" y="312858"/>
                </a:lnTo>
                <a:lnTo>
                  <a:pt x="278723" y="296184"/>
                </a:lnTo>
                <a:lnTo>
                  <a:pt x="285906" y="277448"/>
                </a:lnTo>
                <a:lnTo>
                  <a:pt x="304765" y="224832"/>
                </a:lnTo>
                <a:lnTo>
                  <a:pt x="309618" y="210830"/>
                </a:lnTo>
                <a:lnTo>
                  <a:pt x="311583" y="198955"/>
                </a:lnTo>
                <a:lnTo>
                  <a:pt x="311624" y="188498"/>
                </a:lnTo>
                <a:lnTo>
                  <a:pt x="310381" y="178987"/>
                </a:lnTo>
                <a:lnTo>
                  <a:pt x="309551" y="168837"/>
                </a:lnTo>
                <a:lnTo>
                  <a:pt x="308999" y="158260"/>
                </a:lnTo>
                <a:lnTo>
                  <a:pt x="308630" y="147398"/>
                </a:lnTo>
                <a:lnTo>
                  <a:pt x="307115" y="137617"/>
                </a:lnTo>
                <a:lnTo>
                  <a:pt x="304834" y="128556"/>
                </a:lnTo>
                <a:lnTo>
                  <a:pt x="302044" y="119976"/>
                </a:lnTo>
                <a:lnTo>
                  <a:pt x="298943" y="107056"/>
                </a:lnTo>
                <a:lnTo>
                  <a:pt x="296296" y="95810"/>
                </a:lnTo>
                <a:lnTo>
                  <a:pt x="290886" y="82345"/>
                </a:lnTo>
                <a:lnTo>
                  <a:pt x="284248" y="71281"/>
                </a:lnTo>
                <a:lnTo>
                  <a:pt x="277064" y="62130"/>
                </a:lnTo>
                <a:lnTo>
                  <a:pt x="269639" y="53830"/>
                </a:lnTo>
                <a:lnTo>
                  <a:pt x="264611" y="47298"/>
                </a:lnTo>
                <a:lnTo>
                  <a:pt x="258718" y="39134"/>
                </a:lnTo>
                <a:lnTo>
                  <a:pt x="252249" y="29881"/>
                </a:lnTo>
                <a:lnTo>
                  <a:pt x="246668" y="23713"/>
                </a:lnTo>
                <a:lnTo>
                  <a:pt x="241676" y="19600"/>
                </a:lnTo>
                <a:lnTo>
                  <a:pt x="232744" y="13761"/>
                </a:lnTo>
                <a:lnTo>
                  <a:pt x="224540" y="6932"/>
                </a:lnTo>
                <a:lnTo>
                  <a:pt x="220574" y="4604"/>
                </a:lnTo>
                <a:lnTo>
                  <a:pt x="212782" y="2016"/>
                </a:lnTo>
                <a:lnTo>
                  <a:pt x="205085" y="865"/>
                </a:lnTo>
                <a:lnTo>
                  <a:pt x="196160" y="355"/>
                </a:lnTo>
                <a:lnTo>
                  <a:pt x="178126" y="67"/>
                </a:lnTo>
                <a:lnTo>
                  <a:pt x="168516" y="0"/>
                </a:lnTo>
                <a:lnTo>
                  <a:pt x="165445" y="1251"/>
                </a:lnTo>
                <a:lnTo>
                  <a:pt x="163398" y="3356"/>
                </a:lnTo>
                <a:lnTo>
                  <a:pt x="147874" y="1137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10"/>
          <p:cNvSpPr/>
          <p:nvPr/>
        </p:nvSpPr>
        <p:spPr>
          <a:xfrm>
            <a:off x="7429503" y="4663439"/>
            <a:ext cx="102712" cy="125710"/>
          </a:xfrm>
          <a:custGeom>
            <a:avLst/>
            <a:gdLst/>
            <a:ahLst/>
            <a:cxnLst/>
            <a:rect l="0" t="0" r="0" b="0"/>
            <a:pathLst>
              <a:path w="102712" h="125710">
                <a:moveTo>
                  <a:pt x="22856" y="22861"/>
                </a:moveTo>
                <a:lnTo>
                  <a:pt x="16789" y="28928"/>
                </a:lnTo>
                <a:lnTo>
                  <a:pt x="15001" y="31986"/>
                </a:lnTo>
                <a:lnTo>
                  <a:pt x="13810" y="35294"/>
                </a:lnTo>
                <a:lnTo>
                  <a:pt x="13015" y="38770"/>
                </a:lnTo>
                <a:lnTo>
                  <a:pt x="11216" y="42356"/>
                </a:lnTo>
                <a:lnTo>
                  <a:pt x="8746" y="46018"/>
                </a:lnTo>
                <a:lnTo>
                  <a:pt x="1725" y="54952"/>
                </a:lnTo>
                <a:lnTo>
                  <a:pt x="1149" y="56954"/>
                </a:lnTo>
                <a:lnTo>
                  <a:pt x="765" y="59560"/>
                </a:lnTo>
                <a:lnTo>
                  <a:pt x="509" y="62567"/>
                </a:lnTo>
                <a:lnTo>
                  <a:pt x="338" y="65841"/>
                </a:lnTo>
                <a:lnTo>
                  <a:pt x="148" y="72867"/>
                </a:lnTo>
                <a:lnTo>
                  <a:pt x="0" y="116534"/>
                </a:lnTo>
                <a:lnTo>
                  <a:pt x="1269" y="119600"/>
                </a:lnTo>
                <a:lnTo>
                  <a:pt x="3385" y="121643"/>
                </a:lnTo>
                <a:lnTo>
                  <a:pt x="9838" y="124923"/>
                </a:lnTo>
                <a:lnTo>
                  <a:pt x="11638" y="125192"/>
                </a:lnTo>
                <a:lnTo>
                  <a:pt x="14107" y="125371"/>
                </a:lnTo>
                <a:lnTo>
                  <a:pt x="17023" y="125491"/>
                </a:lnTo>
                <a:lnTo>
                  <a:pt x="23651" y="125624"/>
                </a:lnTo>
                <a:lnTo>
                  <a:pt x="32186" y="125709"/>
                </a:lnTo>
                <a:lnTo>
                  <a:pt x="35425" y="124447"/>
                </a:lnTo>
                <a:lnTo>
                  <a:pt x="40127" y="122334"/>
                </a:lnTo>
                <a:lnTo>
                  <a:pt x="45799" y="119657"/>
                </a:lnTo>
                <a:lnTo>
                  <a:pt x="50852" y="117871"/>
                </a:lnTo>
                <a:lnTo>
                  <a:pt x="55490" y="116681"/>
                </a:lnTo>
                <a:lnTo>
                  <a:pt x="59853" y="115887"/>
                </a:lnTo>
                <a:lnTo>
                  <a:pt x="62760" y="114088"/>
                </a:lnTo>
                <a:lnTo>
                  <a:pt x="64699" y="111619"/>
                </a:lnTo>
                <a:lnTo>
                  <a:pt x="65992" y="108703"/>
                </a:lnTo>
                <a:lnTo>
                  <a:pt x="68123" y="105488"/>
                </a:lnTo>
                <a:lnTo>
                  <a:pt x="70815" y="102076"/>
                </a:lnTo>
                <a:lnTo>
                  <a:pt x="73878" y="98531"/>
                </a:lnTo>
                <a:lnTo>
                  <a:pt x="77192" y="96168"/>
                </a:lnTo>
                <a:lnTo>
                  <a:pt x="80670" y="94591"/>
                </a:lnTo>
                <a:lnTo>
                  <a:pt x="84259" y="93541"/>
                </a:lnTo>
                <a:lnTo>
                  <a:pt x="86652" y="91571"/>
                </a:lnTo>
                <a:lnTo>
                  <a:pt x="88246" y="88987"/>
                </a:lnTo>
                <a:lnTo>
                  <a:pt x="89310" y="85995"/>
                </a:lnTo>
                <a:lnTo>
                  <a:pt x="91289" y="82730"/>
                </a:lnTo>
                <a:lnTo>
                  <a:pt x="93878" y="79284"/>
                </a:lnTo>
                <a:lnTo>
                  <a:pt x="96874" y="75716"/>
                </a:lnTo>
                <a:lnTo>
                  <a:pt x="98872" y="70797"/>
                </a:lnTo>
                <a:lnTo>
                  <a:pt x="100204" y="64978"/>
                </a:lnTo>
                <a:lnTo>
                  <a:pt x="101091" y="58559"/>
                </a:lnTo>
                <a:lnTo>
                  <a:pt x="101683" y="53009"/>
                </a:lnTo>
                <a:lnTo>
                  <a:pt x="102077" y="48040"/>
                </a:lnTo>
                <a:lnTo>
                  <a:pt x="102341" y="43457"/>
                </a:lnTo>
                <a:lnTo>
                  <a:pt x="102633" y="34978"/>
                </a:lnTo>
                <a:lnTo>
                  <a:pt x="102711" y="30939"/>
                </a:lnTo>
                <a:lnTo>
                  <a:pt x="101493" y="26976"/>
                </a:lnTo>
                <a:lnTo>
                  <a:pt x="99411" y="23064"/>
                </a:lnTo>
                <a:lnTo>
                  <a:pt x="96753" y="19186"/>
                </a:lnTo>
                <a:lnTo>
                  <a:pt x="92440" y="15331"/>
                </a:lnTo>
                <a:lnTo>
                  <a:pt x="87026" y="11491"/>
                </a:lnTo>
                <a:lnTo>
                  <a:pt x="80875" y="7661"/>
                </a:lnTo>
                <a:lnTo>
                  <a:pt x="75506" y="5107"/>
                </a:lnTo>
                <a:lnTo>
                  <a:pt x="70656" y="3405"/>
                </a:lnTo>
                <a:lnTo>
                  <a:pt x="3428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More about trapezoids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05800" cy="2895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Notice that we can prove that exactly one pair of opposite sides of the quadrilateral above are parallel. </a:t>
            </a:r>
          </a:p>
          <a:p>
            <a:pPr>
              <a:lnSpc>
                <a:spcPct val="80000"/>
              </a:lnSpc>
            </a:pPr>
            <a:r>
              <a:rPr lang="en-US" sz="2800"/>
              <a:t>We have two lines cut by a transversal so that same side interior angles are supplementary.</a:t>
            </a:r>
          </a:p>
          <a:p>
            <a:pPr>
              <a:lnSpc>
                <a:spcPct val="80000"/>
              </a:lnSpc>
            </a:pPr>
            <a:r>
              <a:rPr lang="en-US" sz="2800"/>
              <a:t>The bases are the two parallel sides, not top and bottom.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" y="4270375"/>
            <a:ext cx="4308475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303713"/>
            <a:ext cx="421957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MARTPenAnnotation274"/>
          <p:cNvSpPr/>
          <p:nvPr/>
        </p:nvSpPr>
        <p:spPr>
          <a:xfrm>
            <a:off x="3977640" y="6526669"/>
            <a:ext cx="571501" cy="34151"/>
          </a:xfrm>
          <a:custGeom>
            <a:avLst/>
            <a:gdLst/>
            <a:ahLst/>
            <a:cxnLst/>
            <a:rect l="0" t="0" r="0" b="0"/>
            <a:pathLst>
              <a:path w="571501" h="34151">
                <a:moveTo>
                  <a:pt x="0" y="22721"/>
                </a:moveTo>
                <a:lnTo>
                  <a:pt x="17027" y="22721"/>
                </a:lnTo>
                <a:lnTo>
                  <a:pt x="18971" y="21451"/>
                </a:lnTo>
                <a:lnTo>
                  <a:pt x="20267" y="19334"/>
                </a:lnTo>
                <a:lnTo>
                  <a:pt x="22348" y="12879"/>
                </a:lnTo>
                <a:lnTo>
                  <a:pt x="23788" y="12349"/>
                </a:lnTo>
                <a:lnTo>
                  <a:pt x="36950" y="11352"/>
                </a:lnTo>
                <a:lnTo>
                  <a:pt x="57342" y="11293"/>
                </a:lnTo>
                <a:lnTo>
                  <a:pt x="61088" y="10023"/>
                </a:lnTo>
                <a:lnTo>
                  <a:pt x="63585" y="7905"/>
                </a:lnTo>
                <a:lnTo>
                  <a:pt x="65250" y="5224"/>
                </a:lnTo>
                <a:lnTo>
                  <a:pt x="68900" y="3436"/>
                </a:lnTo>
                <a:lnTo>
                  <a:pt x="73873" y="2244"/>
                </a:lnTo>
                <a:lnTo>
                  <a:pt x="79729" y="1450"/>
                </a:lnTo>
                <a:lnTo>
                  <a:pt x="93008" y="567"/>
                </a:lnTo>
                <a:lnTo>
                  <a:pt x="109917" y="174"/>
                </a:lnTo>
                <a:lnTo>
                  <a:pt x="134365" y="0"/>
                </a:lnTo>
                <a:lnTo>
                  <a:pt x="146726" y="1224"/>
                </a:lnTo>
                <a:lnTo>
                  <a:pt x="158778" y="3309"/>
                </a:lnTo>
                <a:lnTo>
                  <a:pt x="170621" y="5970"/>
                </a:lnTo>
                <a:lnTo>
                  <a:pt x="179788" y="7743"/>
                </a:lnTo>
                <a:lnTo>
                  <a:pt x="187168" y="8926"/>
                </a:lnTo>
                <a:lnTo>
                  <a:pt x="193359" y="9714"/>
                </a:lnTo>
                <a:lnTo>
                  <a:pt x="203624" y="10590"/>
                </a:lnTo>
                <a:lnTo>
                  <a:pt x="220562" y="11152"/>
                </a:lnTo>
                <a:lnTo>
                  <a:pt x="244421" y="11249"/>
                </a:lnTo>
                <a:lnTo>
                  <a:pt x="251847" y="12533"/>
                </a:lnTo>
                <a:lnTo>
                  <a:pt x="258068" y="14659"/>
                </a:lnTo>
                <a:lnTo>
                  <a:pt x="263485" y="17346"/>
                </a:lnTo>
                <a:lnTo>
                  <a:pt x="268367" y="19137"/>
                </a:lnTo>
                <a:lnTo>
                  <a:pt x="272891" y="20332"/>
                </a:lnTo>
                <a:lnTo>
                  <a:pt x="283210" y="22249"/>
                </a:lnTo>
                <a:lnTo>
                  <a:pt x="297849" y="22658"/>
                </a:lnTo>
                <a:lnTo>
                  <a:pt x="329956" y="22717"/>
                </a:lnTo>
                <a:lnTo>
                  <a:pt x="334271" y="23988"/>
                </a:lnTo>
                <a:lnTo>
                  <a:pt x="337147" y="26105"/>
                </a:lnTo>
                <a:lnTo>
                  <a:pt x="339065" y="28787"/>
                </a:lnTo>
                <a:lnTo>
                  <a:pt x="341613" y="30575"/>
                </a:lnTo>
                <a:lnTo>
                  <a:pt x="344582" y="31767"/>
                </a:lnTo>
                <a:lnTo>
                  <a:pt x="347831" y="32561"/>
                </a:lnTo>
                <a:lnTo>
                  <a:pt x="356347" y="33091"/>
                </a:lnTo>
                <a:lnTo>
                  <a:pt x="382743" y="33680"/>
                </a:lnTo>
                <a:lnTo>
                  <a:pt x="448912" y="34145"/>
                </a:lnTo>
                <a:lnTo>
                  <a:pt x="571500" y="34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75"/>
          <p:cNvSpPr/>
          <p:nvPr/>
        </p:nvSpPr>
        <p:spPr>
          <a:xfrm>
            <a:off x="3268979" y="4686410"/>
            <a:ext cx="1143001" cy="57041"/>
          </a:xfrm>
          <a:custGeom>
            <a:avLst/>
            <a:gdLst/>
            <a:ahLst/>
            <a:cxnLst/>
            <a:rect l="0" t="0" r="0" b="0"/>
            <a:pathLst>
              <a:path w="1143001" h="57041">
                <a:moveTo>
                  <a:pt x="0" y="22749"/>
                </a:moveTo>
                <a:lnTo>
                  <a:pt x="0" y="12908"/>
                </a:lnTo>
                <a:lnTo>
                  <a:pt x="1271" y="12379"/>
                </a:lnTo>
                <a:lnTo>
                  <a:pt x="20801" y="11361"/>
                </a:lnTo>
                <a:lnTo>
                  <a:pt x="162415" y="11319"/>
                </a:lnTo>
                <a:lnTo>
                  <a:pt x="167967" y="10049"/>
                </a:lnTo>
                <a:lnTo>
                  <a:pt x="174208" y="7933"/>
                </a:lnTo>
                <a:lnTo>
                  <a:pt x="180909" y="5252"/>
                </a:lnTo>
                <a:lnTo>
                  <a:pt x="186646" y="4734"/>
                </a:lnTo>
                <a:lnTo>
                  <a:pt x="191741" y="5659"/>
                </a:lnTo>
                <a:lnTo>
                  <a:pt x="196407" y="7546"/>
                </a:lnTo>
                <a:lnTo>
                  <a:pt x="200789" y="7534"/>
                </a:lnTo>
                <a:lnTo>
                  <a:pt x="204979" y="6256"/>
                </a:lnTo>
                <a:lnTo>
                  <a:pt x="209043" y="4134"/>
                </a:lnTo>
                <a:lnTo>
                  <a:pt x="213022" y="2719"/>
                </a:lnTo>
                <a:lnTo>
                  <a:pt x="220830" y="1147"/>
                </a:lnTo>
                <a:lnTo>
                  <a:pt x="251901" y="138"/>
                </a:lnTo>
                <a:lnTo>
                  <a:pt x="263510" y="0"/>
                </a:lnTo>
                <a:lnTo>
                  <a:pt x="268383" y="1233"/>
                </a:lnTo>
                <a:lnTo>
                  <a:pt x="272903" y="3325"/>
                </a:lnTo>
                <a:lnTo>
                  <a:pt x="277185" y="5990"/>
                </a:lnTo>
                <a:lnTo>
                  <a:pt x="281310" y="7766"/>
                </a:lnTo>
                <a:lnTo>
                  <a:pt x="285330" y="8951"/>
                </a:lnTo>
                <a:lnTo>
                  <a:pt x="289280" y="9740"/>
                </a:lnTo>
                <a:lnTo>
                  <a:pt x="295724" y="8997"/>
                </a:lnTo>
                <a:lnTo>
                  <a:pt x="303829" y="7231"/>
                </a:lnTo>
                <a:lnTo>
                  <a:pt x="313043" y="4784"/>
                </a:lnTo>
                <a:lnTo>
                  <a:pt x="320456" y="3152"/>
                </a:lnTo>
                <a:lnTo>
                  <a:pt x="326667" y="2065"/>
                </a:lnTo>
                <a:lnTo>
                  <a:pt x="332079" y="1340"/>
                </a:lnTo>
                <a:lnTo>
                  <a:pt x="342036" y="2126"/>
                </a:lnTo>
                <a:lnTo>
                  <a:pt x="355024" y="3921"/>
                </a:lnTo>
                <a:lnTo>
                  <a:pt x="370033" y="6387"/>
                </a:lnTo>
                <a:lnTo>
                  <a:pt x="381309" y="8031"/>
                </a:lnTo>
                <a:lnTo>
                  <a:pt x="390096" y="9127"/>
                </a:lnTo>
                <a:lnTo>
                  <a:pt x="425460" y="10887"/>
                </a:lnTo>
                <a:lnTo>
                  <a:pt x="453424" y="11234"/>
                </a:lnTo>
                <a:lnTo>
                  <a:pt x="573126" y="11318"/>
                </a:lnTo>
                <a:lnTo>
                  <a:pt x="582744" y="12589"/>
                </a:lnTo>
                <a:lnTo>
                  <a:pt x="591696" y="14706"/>
                </a:lnTo>
                <a:lnTo>
                  <a:pt x="600204" y="17386"/>
                </a:lnTo>
                <a:lnTo>
                  <a:pt x="608416" y="19174"/>
                </a:lnTo>
                <a:lnTo>
                  <a:pt x="616431" y="20366"/>
                </a:lnTo>
                <a:lnTo>
                  <a:pt x="636460" y="22043"/>
                </a:lnTo>
                <a:lnTo>
                  <a:pt x="669049" y="22656"/>
                </a:lnTo>
                <a:lnTo>
                  <a:pt x="697771" y="23992"/>
                </a:lnTo>
                <a:lnTo>
                  <a:pt x="706481" y="26118"/>
                </a:lnTo>
                <a:lnTo>
                  <a:pt x="714827" y="28805"/>
                </a:lnTo>
                <a:lnTo>
                  <a:pt x="722931" y="30596"/>
                </a:lnTo>
                <a:lnTo>
                  <a:pt x="730874" y="31791"/>
                </a:lnTo>
                <a:lnTo>
                  <a:pt x="750803" y="33472"/>
                </a:lnTo>
                <a:lnTo>
                  <a:pt x="774981" y="34040"/>
                </a:lnTo>
                <a:lnTo>
                  <a:pt x="839224" y="34138"/>
                </a:lnTo>
                <a:lnTo>
                  <a:pt x="857933" y="35422"/>
                </a:lnTo>
                <a:lnTo>
                  <a:pt x="871676" y="37548"/>
                </a:lnTo>
                <a:lnTo>
                  <a:pt x="882107" y="40235"/>
                </a:lnTo>
                <a:lnTo>
                  <a:pt x="894142" y="42026"/>
                </a:lnTo>
                <a:lnTo>
                  <a:pt x="907245" y="43221"/>
                </a:lnTo>
                <a:lnTo>
                  <a:pt x="939797" y="44901"/>
                </a:lnTo>
                <a:lnTo>
                  <a:pt x="974424" y="45516"/>
                </a:lnTo>
                <a:lnTo>
                  <a:pt x="984681" y="45568"/>
                </a:lnTo>
                <a:lnTo>
                  <a:pt x="990464" y="46852"/>
                </a:lnTo>
                <a:lnTo>
                  <a:pt x="996860" y="48978"/>
                </a:lnTo>
                <a:lnTo>
                  <a:pt x="1003663" y="51665"/>
                </a:lnTo>
                <a:lnTo>
                  <a:pt x="1009469" y="53456"/>
                </a:lnTo>
                <a:lnTo>
                  <a:pt x="1014610" y="54650"/>
                </a:lnTo>
                <a:lnTo>
                  <a:pt x="1031299" y="56332"/>
                </a:lnTo>
                <a:lnTo>
                  <a:pt x="1066284" y="56998"/>
                </a:lnTo>
                <a:lnTo>
                  <a:pt x="1143000" y="570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76"/>
          <p:cNvSpPr/>
          <p:nvPr/>
        </p:nvSpPr>
        <p:spPr>
          <a:xfrm>
            <a:off x="3211830" y="4389119"/>
            <a:ext cx="925830" cy="2457451"/>
          </a:xfrm>
          <a:custGeom>
            <a:avLst/>
            <a:gdLst/>
            <a:ahLst/>
            <a:cxnLst/>
            <a:rect l="0" t="0" r="0" b="0"/>
            <a:pathLst>
              <a:path w="925830" h="2457451">
                <a:moveTo>
                  <a:pt x="0" y="0"/>
                </a:moveTo>
                <a:lnTo>
                  <a:pt x="0" y="12136"/>
                </a:lnTo>
                <a:lnTo>
                  <a:pt x="3386" y="24867"/>
                </a:lnTo>
                <a:lnTo>
                  <a:pt x="9841" y="41602"/>
                </a:lnTo>
                <a:lnTo>
                  <a:pt x="10959" y="50568"/>
                </a:lnTo>
                <a:lnTo>
                  <a:pt x="11290" y="61268"/>
                </a:lnTo>
                <a:lnTo>
                  <a:pt x="12606" y="64975"/>
                </a:lnTo>
                <a:lnTo>
                  <a:pt x="21258" y="77780"/>
                </a:lnTo>
                <a:lnTo>
                  <a:pt x="22148" y="82406"/>
                </a:lnTo>
                <a:lnTo>
                  <a:pt x="22847" y="118152"/>
                </a:lnTo>
                <a:lnTo>
                  <a:pt x="33230" y="155154"/>
                </a:lnTo>
                <a:lnTo>
                  <a:pt x="33819" y="163361"/>
                </a:lnTo>
                <a:lnTo>
                  <a:pt x="35246" y="167327"/>
                </a:lnTo>
                <a:lnTo>
                  <a:pt x="42052" y="178978"/>
                </a:lnTo>
                <a:lnTo>
                  <a:pt x="55418" y="219388"/>
                </a:lnTo>
                <a:lnTo>
                  <a:pt x="56636" y="231938"/>
                </a:lnTo>
                <a:lnTo>
                  <a:pt x="58077" y="235906"/>
                </a:lnTo>
                <a:lnTo>
                  <a:pt x="64903" y="247557"/>
                </a:lnTo>
                <a:lnTo>
                  <a:pt x="68760" y="259053"/>
                </a:lnTo>
                <a:lnTo>
                  <a:pt x="74164" y="266688"/>
                </a:lnTo>
                <a:lnTo>
                  <a:pt x="76112" y="271772"/>
                </a:lnTo>
                <a:lnTo>
                  <a:pt x="79240" y="294795"/>
                </a:lnTo>
                <a:lnTo>
                  <a:pt x="79497" y="299401"/>
                </a:lnTo>
                <a:lnTo>
                  <a:pt x="80938" y="303741"/>
                </a:lnTo>
                <a:lnTo>
                  <a:pt x="87763" y="315916"/>
                </a:lnTo>
                <a:lnTo>
                  <a:pt x="91620" y="327567"/>
                </a:lnTo>
                <a:lnTo>
                  <a:pt x="97023" y="335239"/>
                </a:lnTo>
                <a:lnTo>
                  <a:pt x="98972" y="340333"/>
                </a:lnTo>
                <a:lnTo>
                  <a:pt x="102100" y="363372"/>
                </a:lnTo>
                <a:lnTo>
                  <a:pt x="102356" y="367978"/>
                </a:lnTo>
                <a:lnTo>
                  <a:pt x="103797" y="372319"/>
                </a:lnTo>
                <a:lnTo>
                  <a:pt x="110623" y="384496"/>
                </a:lnTo>
                <a:lnTo>
                  <a:pt x="112666" y="392291"/>
                </a:lnTo>
                <a:lnTo>
                  <a:pt x="113815" y="403819"/>
                </a:lnTo>
                <a:lnTo>
                  <a:pt x="115247" y="407643"/>
                </a:lnTo>
                <a:lnTo>
                  <a:pt x="137438" y="443386"/>
                </a:lnTo>
                <a:lnTo>
                  <a:pt x="141155" y="447991"/>
                </a:lnTo>
                <a:lnTo>
                  <a:pt x="145286" y="456494"/>
                </a:lnTo>
                <a:lnTo>
                  <a:pt x="146387" y="460539"/>
                </a:lnTo>
                <a:lnTo>
                  <a:pt x="150997" y="468421"/>
                </a:lnTo>
                <a:lnTo>
                  <a:pt x="154004" y="472301"/>
                </a:lnTo>
                <a:lnTo>
                  <a:pt x="157346" y="479998"/>
                </a:lnTo>
                <a:lnTo>
                  <a:pt x="159227" y="491472"/>
                </a:lnTo>
                <a:lnTo>
                  <a:pt x="159491" y="495288"/>
                </a:lnTo>
                <a:lnTo>
                  <a:pt x="160938" y="499102"/>
                </a:lnTo>
                <a:lnTo>
                  <a:pt x="169815" y="512091"/>
                </a:lnTo>
                <a:lnTo>
                  <a:pt x="170723" y="516733"/>
                </a:lnTo>
                <a:lnTo>
                  <a:pt x="170965" y="519749"/>
                </a:lnTo>
                <a:lnTo>
                  <a:pt x="172397" y="523029"/>
                </a:lnTo>
                <a:lnTo>
                  <a:pt x="179209" y="533714"/>
                </a:lnTo>
                <a:lnTo>
                  <a:pt x="181248" y="541160"/>
                </a:lnTo>
                <a:lnTo>
                  <a:pt x="182396" y="552492"/>
                </a:lnTo>
                <a:lnTo>
                  <a:pt x="183827" y="556288"/>
                </a:lnTo>
                <a:lnTo>
                  <a:pt x="190639" y="567698"/>
                </a:lnTo>
                <a:lnTo>
                  <a:pt x="193826" y="580674"/>
                </a:lnTo>
                <a:lnTo>
                  <a:pt x="202069" y="591610"/>
                </a:lnTo>
                <a:lnTo>
                  <a:pt x="205922" y="602294"/>
                </a:lnTo>
                <a:lnTo>
                  <a:pt x="213272" y="613503"/>
                </a:lnTo>
                <a:lnTo>
                  <a:pt x="215438" y="621072"/>
                </a:lnTo>
                <a:lnTo>
                  <a:pt x="218097" y="653259"/>
                </a:lnTo>
                <a:lnTo>
                  <a:pt x="227510" y="691734"/>
                </a:lnTo>
                <a:lnTo>
                  <a:pt x="228115" y="700291"/>
                </a:lnTo>
                <a:lnTo>
                  <a:pt x="229547" y="704351"/>
                </a:lnTo>
                <a:lnTo>
                  <a:pt x="236359" y="716132"/>
                </a:lnTo>
                <a:lnTo>
                  <a:pt x="249728" y="756596"/>
                </a:lnTo>
                <a:lnTo>
                  <a:pt x="250947" y="769148"/>
                </a:lnTo>
                <a:lnTo>
                  <a:pt x="252388" y="773115"/>
                </a:lnTo>
                <a:lnTo>
                  <a:pt x="259213" y="784767"/>
                </a:lnTo>
                <a:lnTo>
                  <a:pt x="261256" y="792439"/>
                </a:lnTo>
                <a:lnTo>
                  <a:pt x="263837" y="815567"/>
                </a:lnTo>
                <a:lnTo>
                  <a:pt x="271873" y="833683"/>
                </a:lnTo>
                <a:lnTo>
                  <a:pt x="273837" y="849491"/>
                </a:lnTo>
                <a:lnTo>
                  <a:pt x="275267" y="853347"/>
                </a:lnTo>
                <a:lnTo>
                  <a:pt x="280244" y="861019"/>
                </a:lnTo>
                <a:lnTo>
                  <a:pt x="283303" y="872049"/>
                </a:lnTo>
                <a:lnTo>
                  <a:pt x="285267" y="893758"/>
                </a:lnTo>
                <a:lnTo>
                  <a:pt x="307178" y="968664"/>
                </a:lnTo>
                <a:lnTo>
                  <a:pt x="309243" y="980428"/>
                </a:lnTo>
                <a:lnTo>
                  <a:pt x="321464" y="1025199"/>
                </a:lnTo>
                <a:lnTo>
                  <a:pt x="337913" y="1057783"/>
                </a:lnTo>
                <a:lnTo>
                  <a:pt x="351368" y="1097065"/>
                </a:lnTo>
                <a:lnTo>
                  <a:pt x="363614" y="1116851"/>
                </a:lnTo>
                <a:lnTo>
                  <a:pt x="366606" y="1136471"/>
                </a:lnTo>
                <a:lnTo>
                  <a:pt x="373489" y="1149815"/>
                </a:lnTo>
                <a:lnTo>
                  <a:pt x="377363" y="1161812"/>
                </a:lnTo>
                <a:lnTo>
                  <a:pt x="392954" y="1187137"/>
                </a:lnTo>
                <a:lnTo>
                  <a:pt x="396896" y="1197753"/>
                </a:lnTo>
                <a:lnTo>
                  <a:pt x="397947" y="1202362"/>
                </a:lnTo>
                <a:lnTo>
                  <a:pt x="402502" y="1210870"/>
                </a:lnTo>
                <a:lnTo>
                  <a:pt x="405494" y="1214917"/>
                </a:lnTo>
                <a:lnTo>
                  <a:pt x="408819" y="1222800"/>
                </a:lnTo>
                <a:lnTo>
                  <a:pt x="409706" y="1226680"/>
                </a:lnTo>
                <a:lnTo>
                  <a:pt x="414078" y="1234378"/>
                </a:lnTo>
                <a:lnTo>
                  <a:pt x="417022" y="1238209"/>
                </a:lnTo>
                <a:lnTo>
                  <a:pt x="420293" y="1245852"/>
                </a:lnTo>
                <a:lnTo>
                  <a:pt x="421165" y="1249668"/>
                </a:lnTo>
                <a:lnTo>
                  <a:pt x="449820" y="1313963"/>
                </a:lnTo>
                <a:lnTo>
                  <a:pt x="455189" y="1328204"/>
                </a:lnTo>
                <a:lnTo>
                  <a:pt x="464083" y="1343361"/>
                </a:lnTo>
                <a:lnTo>
                  <a:pt x="474099" y="1369842"/>
                </a:lnTo>
                <a:lnTo>
                  <a:pt x="495446" y="1409917"/>
                </a:lnTo>
                <a:lnTo>
                  <a:pt x="500705" y="1429238"/>
                </a:lnTo>
                <a:lnTo>
                  <a:pt x="508793" y="1467265"/>
                </a:lnTo>
                <a:lnTo>
                  <a:pt x="541080" y="1552141"/>
                </a:lnTo>
                <a:lnTo>
                  <a:pt x="560084" y="1625441"/>
                </a:lnTo>
                <a:lnTo>
                  <a:pt x="565579" y="1635971"/>
                </a:lnTo>
                <a:lnTo>
                  <a:pt x="575814" y="1649040"/>
                </a:lnTo>
                <a:lnTo>
                  <a:pt x="578185" y="1654350"/>
                </a:lnTo>
                <a:lnTo>
                  <a:pt x="582794" y="1672689"/>
                </a:lnTo>
                <a:lnTo>
                  <a:pt x="609743" y="1732486"/>
                </a:lnTo>
                <a:lnTo>
                  <a:pt x="613897" y="1748318"/>
                </a:lnTo>
                <a:lnTo>
                  <a:pt x="615004" y="1756095"/>
                </a:lnTo>
                <a:lnTo>
                  <a:pt x="619622" y="1768124"/>
                </a:lnTo>
                <a:lnTo>
                  <a:pt x="625907" y="1780243"/>
                </a:lnTo>
                <a:lnTo>
                  <a:pt x="636904" y="1812294"/>
                </a:lnTo>
                <a:lnTo>
                  <a:pt x="639938" y="1824005"/>
                </a:lnTo>
                <a:lnTo>
                  <a:pt x="648787" y="1843607"/>
                </a:lnTo>
                <a:lnTo>
                  <a:pt x="655803" y="1853584"/>
                </a:lnTo>
                <a:lnTo>
                  <a:pt x="658182" y="1859293"/>
                </a:lnTo>
                <a:lnTo>
                  <a:pt x="662800" y="1878193"/>
                </a:lnTo>
                <a:lnTo>
                  <a:pt x="681042" y="1913779"/>
                </a:lnTo>
                <a:lnTo>
                  <a:pt x="688247" y="1943329"/>
                </a:lnTo>
                <a:lnTo>
                  <a:pt x="694568" y="1962642"/>
                </a:lnTo>
                <a:lnTo>
                  <a:pt x="697317" y="1973375"/>
                </a:lnTo>
                <a:lnTo>
                  <a:pt x="724052" y="2040712"/>
                </a:lnTo>
                <a:lnTo>
                  <a:pt x="731314" y="2063229"/>
                </a:lnTo>
                <a:lnTo>
                  <a:pt x="743662" y="2086680"/>
                </a:lnTo>
                <a:lnTo>
                  <a:pt x="750886" y="2103433"/>
                </a:lnTo>
                <a:lnTo>
                  <a:pt x="758330" y="2115113"/>
                </a:lnTo>
                <a:lnTo>
                  <a:pt x="762485" y="2127924"/>
                </a:lnTo>
                <a:lnTo>
                  <a:pt x="763594" y="2134896"/>
                </a:lnTo>
                <a:lnTo>
                  <a:pt x="768211" y="2146030"/>
                </a:lnTo>
                <a:lnTo>
                  <a:pt x="773227" y="2155211"/>
                </a:lnTo>
                <a:lnTo>
                  <a:pt x="777321" y="2167520"/>
                </a:lnTo>
                <a:lnTo>
                  <a:pt x="786013" y="2181751"/>
                </a:lnTo>
                <a:lnTo>
                  <a:pt x="795361" y="2206428"/>
                </a:lnTo>
                <a:lnTo>
                  <a:pt x="799966" y="2222912"/>
                </a:lnTo>
                <a:lnTo>
                  <a:pt x="818202" y="2255569"/>
                </a:lnTo>
                <a:lnTo>
                  <a:pt x="828401" y="2283953"/>
                </a:lnTo>
                <a:lnTo>
                  <a:pt x="852265" y="2323992"/>
                </a:lnTo>
                <a:lnTo>
                  <a:pt x="857043" y="2338180"/>
                </a:lnTo>
                <a:lnTo>
                  <a:pt x="872964" y="2364305"/>
                </a:lnTo>
                <a:lnTo>
                  <a:pt x="876934" y="2374989"/>
                </a:lnTo>
                <a:lnTo>
                  <a:pt x="877993" y="2379616"/>
                </a:lnTo>
                <a:lnTo>
                  <a:pt x="882555" y="2388144"/>
                </a:lnTo>
                <a:lnTo>
                  <a:pt x="885550" y="2392196"/>
                </a:lnTo>
                <a:lnTo>
                  <a:pt x="888878" y="2400085"/>
                </a:lnTo>
                <a:lnTo>
                  <a:pt x="891014" y="2409430"/>
                </a:lnTo>
                <a:lnTo>
                  <a:pt x="900561" y="2420401"/>
                </a:lnTo>
                <a:lnTo>
                  <a:pt x="907402" y="2427437"/>
                </a:lnTo>
                <a:lnTo>
                  <a:pt x="909735" y="2431091"/>
                </a:lnTo>
                <a:lnTo>
                  <a:pt x="914287" y="2442302"/>
                </a:lnTo>
                <a:lnTo>
                  <a:pt x="925829" y="24574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77"/>
          <p:cNvSpPr/>
          <p:nvPr/>
        </p:nvSpPr>
        <p:spPr>
          <a:xfrm>
            <a:off x="2825328" y="4720729"/>
            <a:ext cx="614429" cy="444962"/>
          </a:xfrm>
          <a:custGeom>
            <a:avLst/>
            <a:gdLst/>
            <a:ahLst/>
            <a:cxnLst/>
            <a:rect l="0" t="0" r="0" b="0"/>
            <a:pathLst>
              <a:path w="614429" h="444962">
                <a:moveTo>
                  <a:pt x="466512" y="11290"/>
                </a:moveTo>
                <a:lnTo>
                  <a:pt x="460444" y="11290"/>
                </a:lnTo>
                <a:lnTo>
                  <a:pt x="444535" y="5223"/>
                </a:lnTo>
                <a:lnTo>
                  <a:pt x="430921" y="2243"/>
                </a:lnTo>
                <a:lnTo>
                  <a:pt x="423734" y="1449"/>
                </a:lnTo>
                <a:lnTo>
                  <a:pt x="408784" y="920"/>
                </a:lnTo>
                <a:lnTo>
                  <a:pt x="313690" y="0"/>
                </a:lnTo>
                <a:lnTo>
                  <a:pt x="301131" y="1223"/>
                </a:lnTo>
                <a:lnTo>
                  <a:pt x="290218" y="3309"/>
                </a:lnTo>
                <a:lnTo>
                  <a:pt x="271319" y="7743"/>
                </a:lnTo>
                <a:lnTo>
                  <a:pt x="254453" y="9714"/>
                </a:lnTo>
                <a:lnTo>
                  <a:pt x="245129" y="11510"/>
                </a:lnTo>
                <a:lnTo>
                  <a:pt x="235103" y="13976"/>
                </a:lnTo>
                <a:lnTo>
                  <a:pt x="216343" y="20104"/>
                </a:lnTo>
                <a:lnTo>
                  <a:pt x="203773" y="27061"/>
                </a:lnTo>
                <a:lnTo>
                  <a:pt x="194832" y="31964"/>
                </a:lnTo>
                <a:lnTo>
                  <a:pt x="150756" y="54697"/>
                </a:lnTo>
                <a:lnTo>
                  <a:pt x="134406" y="63602"/>
                </a:lnTo>
                <a:lnTo>
                  <a:pt x="116791" y="75756"/>
                </a:lnTo>
                <a:lnTo>
                  <a:pt x="103224" y="83545"/>
                </a:lnTo>
                <a:lnTo>
                  <a:pt x="87373" y="95070"/>
                </a:lnTo>
                <a:lnTo>
                  <a:pt x="78719" y="106099"/>
                </a:lnTo>
                <a:lnTo>
                  <a:pt x="70639" y="118198"/>
                </a:lnTo>
                <a:lnTo>
                  <a:pt x="62815" y="127808"/>
                </a:lnTo>
                <a:lnTo>
                  <a:pt x="51270" y="140359"/>
                </a:lnTo>
                <a:lnTo>
                  <a:pt x="43623" y="151627"/>
                </a:lnTo>
                <a:lnTo>
                  <a:pt x="35991" y="163832"/>
                </a:lnTo>
                <a:lnTo>
                  <a:pt x="28366" y="173490"/>
                </a:lnTo>
                <a:lnTo>
                  <a:pt x="25824" y="179114"/>
                </a:lnTo>
                <a:lnTo>
                  <a:pt x="23001" y="192135"/>
                </a:lnTo>
                <a:lnTo>
                  <a:pt x="18359" y="203003"/>
                </a:lnTo>
                <a:lnTo>
                  <a:pt x="12063" y="213336"/>
                </a:lnTo>
                <a:lnTo>
                  <a:pt x="5031" y="226395"/>
                </a:lnTo>
                <a:lnTo>
                  <a:pt x="1059" y="237279"/>
                </a:lnTo>
                <a:lnTo>
                  <a:pt x="0" y="241959"/>
                </a:lnTo>
                <a:lnTo>
                  <a:pt x="564" y="250160"/>
                </a:lnTo>
                <a:lnTo>
                  <a:pt x="2210" y="260707"/>
                </a:lnTo>
                <a:lnTo>
                  <a:pt x="4577" y="272818"/>
                </a:lnTo>
                <a:lnTo>
                  <a:pt x="7425" y="282162"/>
                </a:lnTo>
                <a:lnTo>
                  <a:pt x="13976" y="295931"/>
                </a:lnTo>
                <a:lnTo>
                  <a:pt x="17735" y="309671"/>
                </a:lnTo>
                <a:lnTo>
                  <a:pt x="18737" y="316891"/>
                </a:lnTo>
                <a:lnTo>
                  <a:pt x="23237" y="328300"/>
                </a:lnTo>
                <a:lnTo>
                  <a:pt x="30741" y="340143"/>
                </a:lnTo>
                <a:lnTo>
                  <a:pt x="42542" y="358107"/>
                </a:lnTo>
                <a:lnTo>
                  <a:pt x="47976" y="365691"/>
                </a:lnTo>
                <a:lnTo>
                  <a:pt x="57399" y="377505"/>
                </a:lnTo>
                <a:lnTo>
                  <a:pt x="69207" y="386989"/>
                </a:lnTo>
                <a:lnTo>
                  <a:pt x="82922" y="395438"/>
                </a:lnTo>
                <a:lnTo>
                  <a:pt x="97484" y="403426"/>
                </a:lnTo>
                <a:lnTo>
                  <a:pt x="113895" y="415063"/>
                </a:lnTo>
                <a:lnTo>
                  <a:pt x="123484" y="418903"/>
                </a:lnTo>
                <a:lnTo>
                  <a:pt x="136226" y="422732"/>
                </a:lnTo>
                <a:lnTo>
                  <a:pt x="151071" y="426555"/>
                </a:lnTo>
                <a:lnTo>
                  <a:pt x="163508" y="430373"/>
                </a:lnTo>
                <a:lnTo>
                  <a:pt x="174339" y="434189"/>
                </a:lnTo>
                <a:lnTo>
                  <a:pt x="193147" y="440545"/>
                </a:lnTo>
                <a:lnTo>
                  <a:pt x="209973" y="443370"/>
                </a:lnTo>
                <a:lnTo>
                  <a:pt x="223096" y="444124"/>
                </a:lnTo>
                <a:lnTo>
                  <a:pt x="257997" y="444961"/>
                </a:lnTo>
                <a:lnTo>
                  <a:pt x="276702" y="443914"/>
                </a:lnTo>
                <a:lnTo>
                  <a:pt x="295522" y="441946"/>
                </a:lnTo>
                <a:lnTo>
                  <a:pt x="314418" y="439364"/>
                </a:lnTo>
                <a:lnTo>
                  <a:pt x="329556" y="437643"/>
                </a:lnTo>
                <a:lnTo>
                  <a:pt x="342188" y="436496"/>
                </a:lnTo>
                <a:lnTo>
                  <a:pt x="353149" y="435730"/>
                </a:lnTo>
                <a:lnTo>
                  <a:pt x="366807" y="433950"/>
                </a:lnTo>
                <a:lnTo>
                  <a:pt x="382262" y="431494"/>
                </a:lnTo>
                <a:lnTo>
                  <a:pt x="398915" y="428586"/>
                </a:lnTo>
                <a:lnTo>
                  <a:pt x="416367" y="424107"/>
                </a:lnTo>
                <a:lnTo>
                  <a:pt x="434352" y="418582"/>
                </a:lnTo>
                <a:lnTo>
                  <a:pt x="452692" y="412358"/>
                </a:lnTo>
                <a:lnTo>
                  <a:pt x="467458" y="406939"/>
                </a:lnTo>
                <a:lnTo>
                  <a:pt x="479843" y="402056"/>
                </a:lnTo>
                <a:lnTo>
                  <a:pt x="490639" y="397531"/>
                </a:lnTo>
                <a:lnTo>
                  <a:pt x="509408" y="389116"/>
                </a:lnTo>
                <a:lnTo>
                  <a:pt x="524946" y="381143"/>
                </a:lnTo>
                <a:lnTo>
                  <a:pt x="542104" y="368244"/>
                </a:lnTo>
                <a:lnTo>
                  <a:pt x="555565" y="355780"/>
                </a:lnTo>
                <a:lnTo>
                  <a:pt x="571356" y="340550"/>
                </a:lnTo>
                <a:lnTo>
                  <a:pt x="579996" y="328655"/>
                </a:lnTo>
                <a:lnTo>
                  <a:pt x="588069" y="316171"/>
                </a:lnTo>
                <a:lnTo>
                  <a:pt x="595891" y="306390"/>
                </a:lnTo>
                <a:lnTo>
                  <a:pt x="603600" y="294423"/>
                </a:lnTo>
                <a:lnTo>
                  <a:pt x="607434" y="287675"/>
                </a:lnTo>
                <a:lnTo>
                  <a:pt x="609990" y="280637"/>
                </a:lnTo>
                <a:lnTo>
                  <a:pt x="611693" y="273404"/>
                </a:lnTo>
                <a:lnTo>
                  <a:pt x="612830" y="266043"/>
                </a:lnTo>
                <a:lnTo>
                  <a:pt x="613587" y="256055"/>
                </a:lnTo>
                <a:lnTo>
                  <a:pt x="614092" y="244317"/>
                </a:lnTo>
                <a:lnTo>
                  <a:pt x="614428" y="231412"/>
                </a:lnTo>
                <a:lnTo>
                  <a:pt x="613383" y="218998"/>
                </a:lnTo>
                <a:lnTo>
                  <a:pt x="611416" y="206912"/>
                </a:lnTo>
                <a:lnTo>
                  <a:pt x="608834" y="195045"/>
                </a:lnTo>
                <a:lnTo>
                  <a:pt x="605843" y="184593"/>
                </a:lnTo>
                <a:lnTo>
                  <a:pt x="602579" y="175086"/>
                </a:lnTo>
                <a:lnTo>
                  <a:pt x="599133" y="166207"/>
                </a:lnTo>
                <a:lnTo>
                  <a:pt x="594296" y="155208"/>
                </a:lnTo>
                <a:lnTo>
                  <a:pt x="582148" y="129441"/>
                </a:lnTo>
                <a:lnTo>
                  <a:pt x="576623" y="119267"/>
                </a:lnTo>
                <a:lnTo>
                  <a:pt x="571669" y="111215"/>
                </a:lnTo>
                <a:lnTo>
                  <a:pt x="562778" y="97611"/>
                </a:lnTo>
                <a:lnTo>
                  <a:pt x="558629" y="90428"/>
                </a:lnTo>
                <a:lnTo>
                  <a:pt x="554593" y="83099"/>
                </a:lnTo>
                <a:lnTo>
                  <a:pt x="549363" y="75672"/>
                </a:lnTo>
                <a:lnTo>
                  <a:pt x="543336" y="68182"/>
                </a:lnTo>
                <a:lnTo>
                  <a:pt x="531136" y="54355"/>
                </a:lnTo>
                <a:lnTo>
                  <a:pt x="521480" y="43977"/>
                </a:lnTo>
                <a:lnTo>
                  <a:pt x="502837" y="30994"/>
                </a:lnTo>
                <a:lnTo>
                  <a:pt x="488582" y="23011"/>
                </a:lnTo>
                <a:lnTo>
                  <a:pt x="481225" y="19104"/>
                </a:lnTo>
                <a:lnTo>
                  <a:pt x="466278" y="14763"/>
                </a:lnTo>
                <a:lnTo>
                  <a:pt x="451168" y="12834"/>
                </a:lnTo>
                <a:lnTo>
                  <a:pt x="435986" y="11977"/>
                </a:lnTo>
                <a:lnTo>
                  <a:pt x="420771" y="11595"/>
                </a:lnTo>
                <a:lnTo>
                  <a:pt x="397932" y="11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78"/>
          <p:cNvSpPr/>
          <p:nvPr/>
        </p:nvSpPr>
        <p:spPr>
          <a:xfrm>
            <a:off x="3373819" y="6025930"/>
            <a:ext cx="558029" cy="557076"/>
          </a:xfrm>
          <a:custGeom>
            <a:avLst/>
            <a:gdLst/>
            <a:ahLst/>
            <a:cxnLst/>
            <a:rect l="0" t="0" r="0" b="0"/>
            <a:pathLst>
              <a:path w="558029" h="557076">
                <a:moveTo>
                  <a:pt x="386651" y="77689"/>
                </a:moveTo>
                <a:lnTo>
                  <a:pt x="380583" y="65554"/>
                </a:lnTo>
                <a:lnTo>
                  <a:pt x="377525" y="61979"/>
                </a:lnTo>
                <a:lnTo>
                  <a:pt x="374217" y="59596"/>
                </a:lnTo>
                <a:lnTo>
                  <a:pt x="367154" y="56948"/>
                </a:lnTo>
                <a:lnTo>
                  <a:pt x="359782" y="55770"/>
                </a:lnTo>
                <a:lnTo>
                  <a:pt x="356038" y="54187"/>
                </a:lnTo>
                <a:lnTo>
                  <a:pt x="344702" y="45890"/>
                </a:lnTo>
                <a:lnTo>
                  <a:pt x="337103" y="39003"/>
                </a:lnTo>
                <a:lnTo>
                  <a:pt x="333299" y="36659"/>
                </a:lnTo>
                <a:lnTo>
                  <a:pt x="325686" y="34053"/>
                </a:lnTo>
                <a:lnTo>
                  <a:pt x="314259" y="32587"/>
                </a:lnTo>
                <a:lnTo>
                  <a:pt x="310449" y="31111"/>
                </a:lnTo>
                <a:lnTo>
                  <a:pt x="302830" y="26085"/>
                </a:lnTo>
                <a:lnTo>
                  <a:pt x="291824" y="23004"/>
                </a:lnTo>
                <a:lnTo>
                  <a:pt x="274734" y="21270"/>
                </a:lnTo>
                <a:lnTo>
                  <a:pt x="258170" y="22134"/>
                </a:lnTo>
                <a:lnTo>
                  <a:pt x="221175" y="26751"/>
                </a:lnTo>
                <a:lnTo>
                  <a:pt x="203943" y="29761"/>
                </a:lnTo>
                <a:lnTo>
                  <a:pt x="188646" y="33037"/>
                </a:lnTo>
                <a:lnTo>
                  <a:pt x="174637" y="36491"/>
                </a:lnTo>
                <a:lnTo>
                  <a:pt x="164028" y="40064"/>
                </a:lnTo>
                <a:lnTo>
                  <a:pt x="148854" y="47420"/>
                </a:lnTo>
                <a:lnTo>
                  <a:pt x="133171" y="58702"/>
                </a:lnTo>
                <a:lnTo>
                  <a:pt x="121170" y="66287"/>
                </a:lnTo>
                <a:lnTo>
                  <a:pt x="107369" y="75162"/>
                </a:lnTo>
                <a:lnTo>
                  <a:pt x="92769" y="87573"/>
                </a:lnTo>
                <a:lnTo>
                  <a:pt x="81200" y="101555"/>
                </a:lnTo>
                <a:lnTo>
                  <a:pt x="71824" y="116236"/>
                </a:lnTo>
                <a:lnTo>
                  <a:pt x="63425" y="131229"/>
                </a:lnTo>
                <a:lnTo>
                  <a:pt x="58137" y="142592"/>
                </a:lnTo>
                <a:lnTo>
                  <a:pt x="38559" y="187654"/>
                </a:lnTo>
                <a:lnTo>
                  <a:pt x="24086" y="218426"/>
                </a:lnTo>
                <a:lnTo>
                  <a:pt x="19211" y="231204"/>
                </a:lnTo>
                <a:lnTo>
                  <a:pt x="15961" y="242263"/>
                </a:lnTo>
                <a:lnTo>
                  <a:pt x="13794" y="252175"/>
                </a:lnTo>
                <a:lnTo>
                  <a:pt x="11080" y="262593"/>
                </a:lnTo>
                <a:lnTo>
                  <a:pt x="8000" y="273349"/>
                </a:lnTo>
                <a:lnTo>
                  <a:pt x="4677" y="284329"/>
                </a:lnTo>
                <a:lnTo>
                  <a:pt x="2461" y="294189"/>
                </a:lnTo>
                <a:lnTo>
                  <a:pt x="984" y="303302"/>
                </a:lnTo>
                <a:lnTo>
                  <a:pt x="0" y="311918"/>
                </a:lnTo>
                <a:lnTo>
                  <a:pt x="614" y="322742"/>
                </a:lnTo>
                <a:lnTo>
                  <a:pt x="2292" y="335037"/>
                </a:lnTo>
                <a:lnTo>
                  <a:pt x="4682" y="348315"/>
                </a:lnTo>
                <a:lnTo>
                  <a:pt x="6275" y="359706"/>
                </a:lnTo>
                <a:lnTo>
                  <a:pt x="7337" y="369841"/>
                </a:lnTo>
                <a:lnTo>
                  <a:pt x="8045" y="379137"/>
                </a:lnTo>
                <a:lnTo>
                  <a:pt x="8831" y="396239"/>
                </a:lnTo>
                <a:lnTo>
                  <a:pt x="9041" y="404356"/>
                </a:lnTo>
                <a:lnTo>
                  <a:pt x="10451" y="411037"/>
                </a:lnTo>
                <a:lnTo>
                  <a:pt x="18503" y="427778"/>
                </a:lnTo>
                <a:lnTo>
                  <a:pt x="25333" y="441141"/>
                </a:lnTo>
                <a:lnTo>
                  <a:pt x="36318" y="456877"/>
                </a:lnTo>
                <a:lnTo>
                  <a:pt x="43834" y="468891"/>
                </a:lnTo>
                <a:lnTo>
                  <a:pt x="52678" y="482697"/>
                </a:lnTo>
                <a:lnTo>
                  <a:pt x="65075" y="497298"/>
                </a:lnTo>
                <a:lnTo>
                  <a:pt x="80267" y="513733"/>
                </a:lnTo>
                <a:lnTo>
                  <a:pt x="92153" y="522523"/>
                </a:lnTo>
                <a:lnTo>
                  <a:pt x="107173" y="530663"/>
                </a:lnTo>
                <a:lnTo>
                  <a:pt x="116512" y="534612"/>
                </a:lnTo>
                <a:lnTo>
                  <a:pt x="126548" y="538515"/>
                </a:lnTo>
                <a:lnTo>
                  <a:pt x="135779" y="542386"/>
                </a:lnTo>
                <a:lnTo>
                  <a:pt x="152809" y="550074"/>
                </a:lnTo>
                <a:lnTo>
                  <a:pt x="162176" y="552633"/>
                </a:lnTo>
                <a:lnTo>
                  <a:pt x="172231" y="554338"/>
                </a:lnTo>
                <a:lnTo>
                  <a:pt x="182744" y="555476"/>
                </a:lnTo>
                <a:lnTo>
                  <a:pt x="194833" y="556234"/>
                </a:lnTo>
                <a:lnTo>
                  <a:pt x="207972" y="556739"/>
                </a:lnTo>
                <a:lnTo>
                  <a:pt x="221812" y="557075"/>
                </a:lnTo>
                <a:lnTo>
                  <a:pt x="233578" y="556031"/>
                </a:lnTo>
                <a:lnTo>
                  <a:pt x="243962" y="554063"/>
                </a:lnTo>
                <a:lnTo>
                  <a:pt x="264814" y="548491"/>
                </a:lnTo>
                <a:lnTo>
                  <a:pt x="291014" y="541781"/>
                </a:lnTo>
                <a:lnTo>
                  <a:pt x="302573" y="538215"/>
                </a:lnTo>
                <a:lnTo>
                  <a:pt x="312819" y="534566"/>
                </a:lnTo>
                <a:lnTo>
                  <a:pt x="322189" y="530863"/>
                </a:lnTo>
                <a:lnTo>
                  <a:pt x="339374" y="523364"/>
                </a:lnTo>
                <a:lnTo>
                  <a:pt x="355479" y="515797"/>
                </a:lnTo>
                <a:lnTo>
                  <a:pt x="371103" y="508200"/>
                </a:lnTo>
                <a:lnTo>
                  <a:pt x="386514" y="497205"/>
                </a:lnTo>
                <a:lnTo>
                  <a:pt x="465159" y="430828"/>
                </a:lnTo>
                <a:lnTo>
                  <a:pt x="481233" y="416250"/>
                </a:lnTo>
                <a:lnTo>
                  <a:pt x="496844" y="401304"/>
                </a:lnTo>
                <a:lnTo>
                  <a:pt x="508862" y="386195"/>
                </a:lnTo>
                <a:lnTo>
                  <a:pt x="513845" y="378609"/>
                </a:lnTo>
                <a:lnTo>
                  <a:pt x="519707" y="368473"/>
                </a:lnTo>
                <a:lnTo>
                  <a:pt x="532993" y="343663"/>
                </a:lnTo>
                <a:lnTo>
                  <a:pt x="538823" y="333745"/>
                </a:lnTo>
                <a:lnTo>
                  <a:pt x="548686" y="319338"/>
                </a:lnTo>
                <a:lnTo>
                  <a:pt x="553916" y="305316"/>
                </a:lnTo>
                <a:lnTo>
                  <a:pt x="556241" y="290617"/>
                </a:lnTo>
                <a:lnTo>
                  <a:pt x="557274" y="275617"/>
                </a:lnTo>
                <a:lnTo>
                  <a:pt x="557733" y="260484"/>
                </a:lnTo>
                <a:lnTo>
                  <a:pt x="558028" y="230073"/>
                </a:lnTo>
                <a:lnTo>
                  <a:pt x="556782" y="221188"/>
                </a:lnTo>
                <a:lnTo>
                  <a:pt x="554682" y="211455"/>
                </a:lnTo>
                <a:lnTo>
                  <a:pt x="552011" y="201157"/>
                </a:lnTo>
                <a:lnTo>
                  <a:pt x="548961" y="191751"/>
                </a:lnTo>
                <a:lnTo>
                  <a:pt x="542185" y="174527"/>
                </a:lnTo>
                <a:lnTo>
                  <a:pt x="525163" y="132347"/>
                </a:lnTo>
                <a:lnTo>
                  <a:pt x="518362" y="119208"/>
                </a:lnTo>
                <a:lnTo>
                  <a:pt x="511288" y="107908"/>
                </a:lnTo>
                <a:lnTo>
                  <a:pt x="504032" y="97836"/>
                </a:lnTo>
                <a:lnTo>
                  <a:pt x="496655" y="88580"/>
                </a:lnTo>
                <a:lnTo>
                  <a:pt x="481685" y="71523"/>
                </a:lnTo>
                <a:lnTo>
                  <a:pt x="466565" y="55475"/>
                </a:lnTo>
                <a:lnTo>
                  <a:pt x="451378" y="41147"/>
                </a:lnTo>
                <a:lnTo>
                  <a:pt x="436162" y="30545"/>
                </a:lnTo>
                <a:lnTo>
                  <a:pt x="427278" y="25940"/>
                </a:lnTo>
                <a:lnTo>
                  <a:pt x="417546" y="21600"/>
                </a:lnTo>
                <a:lnTo>
                  <a:pt x="407247" y="17436"/>
                </a:lnTo>
                <a:lnTo>
                  <a:pt x="397842" y="13391"/>
                </a:lnTo>
                <a:lnTo>
                  <a:pt x="380618" y="5509"/>
                </a:lnTo>
                <a:lnTo>
                  <a:pt x="371199" y="2899"/>
                </a:lnTo>
                <a:lnTo>
                  <a:pt x="361109" y="1159"/>
                </a:lnTo>
                <a:lnTo>
                  <a:pt x="350573" y="0"/>
                </a:lnTo>
                <a:lnTo>
                  <a:pt x="339739" y="496"/>
                </a:lnTo>
                <a:lnTo>
                  <a:pt x="328706" y="2097"/>
                </a:lnTo>
                <a:lnTo>
                  <a:pt x="317541" y="4434"/>
                </a:lnTo>
                <a:lnTo>
                  <a:pt x="306288" y="5993"/>
                </a:lnTo>
                <a:lnTo>
                  <a:pt x="294975" y="7032"/>
                </a:lnTo>
                <a:lnTo>
                  <a:pt x="260921" y="91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79"/>
          <p:cNvSpPr/>
          <p:nvPr/>
        </p:nvSpPr>
        <p:spPr>
          <a:xfrm>
            <a:off x="3154680" y="5669279"/>
            <a:ext cx="205741" cy="34291"/>
          </a:xfrm>
          <a:custGeom>
            <a:avLst/>
            <a:gdLst/>
            <a:ahLst/>
            <a:cxnLst/>
            <a:rect l="0" t="0" r="0" b="0"/>
            <a:pathLst>
              <a:path w="205741" h="34291">
                <a:moveTo>
                  <a:pt x="0" y="34290"/>
                </a:moveTo>
                <a:lnTo>
                  <a:pt x="12135" y="34290"/>
                </a:lnTo>
                <a:lnTo>
                  <a:pt x="18250" y="33021"/>
                </a:lnTo>
                <a:lnTo>
                  <a:pt x="24867" y="30904"/>
                </a:lnTo>
                <a:lnTo>
                  <a:pt x="31817" y="28223"/>
                </a:lnTo>
                <a:lnTo>
                  <a:pt x="37722" y="26435"/>
                </a:lnTo>
                <a:lnTo>
                  <a:pt x="42928" y="25244"/>
                </a:lnTo>
                <a:lnTo>
                  <a:pt x="47668" y="24449"/>
                </a:lnTo>
                <a:lnTo>
                  <a:pt x="55909" y="22650"/>
                </a:lnTo>
                <a:lnTo>
                  <a:pt x="78611" y="17263"/>
                </a:lnTo>
                <a:lnTo>
                  <a:pt x="87968" y="15319"/>
                </a:lnTo>
                <a:lnTo>
                  <a:pt x="95475" y="14023"/>
                </a:lnTo>
                <a:lnTo>
                  <a:pt x="101750" y="13159"/>
                </a:lnTo>
                <a:lnTo>
                  <a:pt x="109743" y="11313"/>
                </a:lnTo>
                <a:lnTo>
                  <a:pt x="118882" y="8812"/>
                </a:lnTo>
                <a:lnTo>
                  <a:pt x="128785" y="5875"/>
                </a:lnTo>
                <a:lnTo>
                  <a:pt x="137926" y="3917"/>
                </a:lnTo>
                <a:lnTo>
                  <a:pt x="146561" y="2611"/>
                </a:lnTo>
                <a:lnTo>
                  <a:pt x="154857" y="1741"/>
                </a:lnTo>
                <a:lnTo>
                  <a:pt x="164198" y="116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80"/>
          <p:cNvSpPr/>
          <p:nvPr/>
        </p:nvSpPr>
        <p:spPr>
          <a:xfrm>
            <a:off x="3246120" y="5612129"/>
            <a:ext cx="45721" cy="217172"/>
          </a:xfrm>
          <a:custGeom>
            <a:avLst/>
            <a:gdLst/>
            <a:ahLst/>
            <a:cxnLst/>
            <a:rect l="0" t="0" r="0" b="0"/>
            <a:pathLst>
              <a:path w="45721" h="217172">
                <a:moveTo>
                  <a:pt x="0" y="0"/>
                </a:moveTo>
                <a:lnTo>
                  <a:pt x="6067" y="30339"/>
                </a:lnTo>
                <a:lnTo>
                  <a:pt x="15820" y="72328"/>
                </a:lnTo>
                <a:lnTo>
                  <a:pt x="27351" y="121046"/>
                </a:lnTo>
                <a:lnTo>
                  <a:pt x="32203" y="142927"/>
                </a:lnTo>
                <a:lnTo>
                  <a:pt x="45720" y="2171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81"/>
          <p:cNvSpPr/>
          <p:nvPr/>
        </p:nvSpPr>
        <p:spPr>
          <a:xfrm>
            <a:off x="2468880" y="5817869"/>
            <a:ext cx="160021" cy="137161"/>
          </a:xfrm>
          <a:custGeom>
            <a:avLst/>
            <a:gdLst/>
            <a:ahLst/>
            <a:cxnLst/>
            <a:rect l="0" t="0" r="0" b="0"/>
            <a:pathLst>
              <a:path w="160021" h="137161">
                <a:moveTo>
                  <a:pt x="0" y="137160"/>
                </a:moveTo>
                <a:lnTo>
                  <a:pt x="6067" y="131093"/>
                </a:lnTo>
                <a:lnTo>
                  <a:pt x="9125" y="129305"/>
                </a:lnTo>
                <a:lnTo>
                  <a:pt x="12433" y="128113"/>
                </a:lnTo>
                <a:lnTo>
                  <a:pt x="15909" y="127319"/>
                </a:lnTo>
                <a:lnTo>
                  <a:pt x="19496" y="125520"/>
                </a:lnTo>
                <a:lnTo>
                  <a:pt x="23157" y="123050"/>
                </a:lnTo>
                <a:lnTo>
                  <a:pt x="26868" y="120133"/>
                </a:lnTo>
                <a:lnTo>
                  <a:pt x="30612" y="116919"/>
                </a:lnTo>
                <a:lnTo>
                  <a:pt x="34378" y="113506"/>
                </a:lnTo>
                <a:lnTo>
                  <a:pt x="38158" y="109961"/>
                </a:lnTo>
                <a:lnTo>
                  <a:pt x="55615" y="92836"/>
                </a:lnTo>
                <a:lnTo>
                  <a:pt x="61207" y="86021"/>
                </a:lnTo>
                <a:lnTo>
                  <a:pt x="66204" y="78937"/>
                </a:lnTo>
                <a:lnTo>
                  <a:pt x="70806" y="71675"/>
                </a:lnTo>
                <a:lnTo>
                  <a:pt x="77684" y="63023"/>
                </a:lnTo>
                <a:lnTo>
                  <a:pt x="86079" y="53446"/>
                </a:lnTo>
                <a:lnTo>
                  <a:pt x="109325" y="28536"/>
                </a:lnTo>
                <a:lnTo>
                  <a:pt x="114793" y="22834"/>
                </a:lnTo>
                <a:lnTo>
                  <a:pt x="120978" y="17763"/>
                </a:lnTo>
                <a:lnTo>
                  <a:pt x="127642" y="13112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82"/>
          <p:cNvSpPr/>
          <p:nvPr/>
        </p:nvSpPr>
        <p:spPr>
          <a:xfrm>
            <a:off x="2548889" y="5886450"/>
            <a:ext cx="114301" cy="137160"/>
          </a:xfrm>
          <a:custGeom>
            <a:avLst/>
            <a:gdLst/>
            <a:ahLst/>
            <a:cxnLst/>
            <a:rect l="0" t="0" r="0" b="0"/>
            <a:pathLst>
              <a:path w="114301" h="137160">
                <a:moveTo>
                  <a:pt x="0" y="137159"/>
                </a:moveTo>
                <a:lnTo>
                  <a:pt x="15910" y="121251"/>
                </a:lnTo>
                <a:lnTo>
                  <a:pt x="18226" y="116394"/>
                </a:lnTo>
                <a:lnTo>
                  <a:pt x="19771" y="110615"/>
                </a:lnTo>
                <a:lnTo>
                  <a:pt x="20801" y="104223"/>
                </a:lnTo>
                <a:lnTo>
                  <a:pt x="24027" y="97422"/>
                </a:lnTo>
                <a:lnTo>
                  <a:pt x="28718" y="90347"/>
                </a:lnTo>
                <a:lnTo>
                  <a:pt x="34386" y="83091"/>
                </a:lnTo>
                <a:lnTo>
                  <a:pt x="40704" y="75714"/>
                </a:lnTo>
                <a:lnTo>
                  <a:pt x="47456" y="68256"/>
                </a:lnTo>
                <a:lnTo>
                  <a:pt x="65708" y="49010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83"/>
          <p:cNvSpPr/>
          <p:nvPr/>
        </p:nvSpPr>
        <p:spPr>
          <a:xfrm>
            <a:off x="2686050" y="5669279"/>
            <a:ext cx="137161" cy="171451"/>
          </a:xfrm>
          <a:custGeom>
            <a:avLst/>
            <a:gdLst/>
            <a:ahLst/>
            <a:cxnLst/>
            <a:rect l="0" t="0" r="0" b="0"/>
            <a:pathLst>
              <a:path w="137161" h="171451">
                <a:moveTo>
                  <a:pt x="0" y="0"/>
                </a:moveTo>
                <a:lnTo>
                  <a:pt x="6067" y="6068"/>
                </a:lnTo>
                <a:lnTo>
                  <a:pt x="7855" y="9125"/>
                </a:lnTo>
                <a:lnTo>
                  <a:pt x="9046" y="12434"/>
                </a:lnTo>
                <a:lnTo>
                  <a:pt x="9841" y="15909"/>
                </a:lnTo>
                <a:lnTo>
                  <a:pt x="11640" y="18226"/>
                </a:lnTo>
                <a:lnTo>
                  <a:pt x="14110" y="19771"/>
                </a:lnTo>
                <a:lnTo>
                  <a:pt x="17027" y="20801"/>
                </a:lnTo>
                <a:lnTo>
                  <a:pt x="20241" y="22758"/>
                </a:lnTo>
                <a:lnTo>
                  <a:pt x="23654" y="25332"/>
                </a:lnTo>
                <a:lnTo>
                  <a:pt x="27199" y="28318"/>
                </a:lnTo>
                <a:lnTo>
                  <a:pt x="32103" y="32849"/>
                </a:lnTo>
                <a:lnTo>
                  <a:pt x="44324" y="44656"/>
                </a:lnTo>
                <a:lnTo>
                  <a:pt x="49869" y="51361"/>
                </a:lnTo>
                <a:lnTo>
                  <a:pt x="54836" y="58371"/>
                </a:lnTo>
                <a:lnTo>
                  <a:pt x="59417" y="65584"/>
                </a:lnTo>
                <a:lnTo>
                  <a:pt x="63742" y="71663"/>
                </a:lnTo>
                <a:lnTo>
                  <a:pt x="67894" y="76985"/>
                </a:lnTo>
                <a:lnTo>
                  <a:pt x="71933" y="81804"/>
                </a:lnTo>
                <a:lnTo>
                  <a:pt x="75895" y="86286"/>
                </a:lnTo>
                <a:lnTo>
                  <a:pt x="83684" y="94653"/>
                </a:lnTo>
                <a:lnTo>
                  <a:pt x="95210" y="106504"/>
                </a:lnTo>
                <a:lnTo>
                  <a:pt x="97763" y="110372"/>
                </a:lnTo>
                <a:lnTo>
                  <a:pt x="99465" y="114222"/>
                </a:lnTo>
                <a:lnTo>
                  <a:pt x="100600" y="118058"/>
                </a:lnTo>
                <a:lnTo>
                  <a:pt x="102626" y="121885"/>
                </a:lnTo>
                <a:lnTo>
                  <a:pt x="105248" y="125707"/>
                </a:lnTo>
                <a:lnTo>
                  <a:pt x="108265" y="129525"/>
                </a:lnTo>
                <a:lnTo>
                  <a:pt x="110276" y="133340"/>
                </a:lnTo>
                <a:lnTo>
                  <a:pt x="111617" y="137153"/>
                </a:lnTo>
                <a:lnTo>
                  <a:pt x="112511" y="140966"/>
                </a:lnTo>
                <a:lnTo>
                  <a:pt x="114378" y="144778"/>
                </a:lnTo>
                <a:lnTo>
                  <a:pt x="116892" y="148588"/>
                </a:lnTo>
                <a:lnTo>
                  <a:pt x="119838" y="152399"/>
                </a:lnTo>
                <a:lnTo>
                  <a:pt x="123072" y="156209"/>
                </a:lnTo>
                <a:lnTo>
                  <a:pt x="126498" y="160020"/>
                </a:lnTo>
                <a:lnTo>
                  <a:pt x="137160" y="1714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84"/>
          <p:cNvSpPr/>
          <p:nvPr/>
        </p:nvSpPr>
        <p:spPr>
          <a:xfrm>
            <a:off x="2766555" y="5463539"/>
            <a:ext cx="193765" cy="239498"/>
          </a:xfrm>
          <a:custGeom>
            <a:avLst/>
            <a:gdLst/>
            <a:ahLst/>
            <a:cxnLst/>
            <a:rect l="0" t="0" r="0" b="0"/>
            <a:pathLst>
              <a:path w="193765" h="239498">
                <a:moveTo>
                  <a:pt x="33795" y="91440"/>
                </a:moveTo>
                <a:lnTo>
                  <a:pt x="21659" y="85373"/>
                </a:lnTo>
                <a:lnTo>
                  <a:pt x="18084" y="84856"/>
                </a:lnTo>
                <a:lnTo>
                  <a:pt x="15701" y="85780"/>
                </a:lnTo>
                <a:lnTo>
                  <a:pt x="11876" y="90322"/>
                </a:lnTo>
                <a:lnTo>
                  <a:pt x="10292" y="94505"/>
                </a:lnTo>
                <a:lnTo>
                  <a:pt x="5146" y="109313"/>
                </a:lnTo>
                <a:lnTo>
                  <a:pt x="3265" y="116055"/>
                </a:lnTo>
                <a:lnTo>
                  <a:pt x="2012" y="121820"/>
                </a:lnTo>
                <a:lnTo>
                  <a:pt x="0" y="134130"/>
                </a:lnTo>
                <a:lnTo>
                  <a:pt x="1105" y="136411"/>
                </a:lnTo>
                <a:lnTo>
                  <a:pt x="5719" y="142330"/>
                </a:lnTo>
                <a:lnTo>
                  <a:pt x="9389" y="146736"/>
                </a:lnTo>
                <a:lnTo>
                  <a:pt x="11174" y="147354"/>
                </a:lnTo>
                <a:lnTo>
                  <a:pt x="16545" y="148041"/>
                </a:lnTo>
                <a:lnTo>
                  <a:pt x="18485" y="149494"/>
                </a:lnTo>
                <a:lnTo>
                  <a:pt x="19778" y="151733"/>
                </a:lnTo>
                <a:lnTo>
                  <a:pt x="20640" y="154495"/>
                </a:lnTo>
                <a:lnTo>
                  <a:pt x="22485" y="156337"/>
                </a:lnTo>
                <a:lnTo>
                  <a:pt x="24985" y="157565"/>
                </a:lnTo>
                <a:lnTo>
                  <a:pt x="27921" y="158383"/>
                </a:lnTo>
                <a:lnTo>
                  <a:pt x="31149" y="157659"/>
                </a:lnTo>
                <a:lnTo>
                  <a:pt x="34571" y="155906"/>
                </a:lnTo>
                <a:lnTo>
                  <a:pt x="38122" y="153468"/>
                </a:lnTo>
                <a:lnTo>
                  <a:pt x="44300" y="151842"/>
                </a:lnTo>
                <a:lnTo>
                  <a:pt x="52228" y="150758"/>
                </a:lnTo>
                <a:lnTo>
                  <a:pt x="61323" y="150035"/>
                </a:lnTo>
                <a:lnTo>
                  <a:pt x="68657" y="148284"/>
                </a:lnTo>
                <a:lnTo>
                  <a:pt x="74816" y="145846"/>
                </a:lnTo>
                <a:lnTo>
                  <a:pt x="80192" y="142951"/>
                </a:lnTo>
                <a:lnTo>
                  <a:pt x="85046" y="141021"/>
                </a:lnTo>
                <a:lnTo>
                  <a:pt x="89552" y="139734"/>
                </a:lnTo>
                <a:lnTo>
                  <a:pt x="93826" y="138876"/>
                </a:lnTo>
                <a:lnTo>
                  <a:pt x="99216" y="138304"/>
                </a:lnTo>
                <a:lnTo>
                  <a:pt x="105349" y="137923"/>
                </a:lnTo>
                <a:lnTo>
                  <a:pt x="117667" y="137499"/>
                </a:lnTo>
                <a:lnTo>
                  <a:pt x="131741" y="137261"/>
                </a:lnTo>
                <a:lnTo>
                  <a:pt x="151758" y="137174"/>
                </a:lnTo>
                <a:lnTo>
                  <a:pt x="156887" y="138439"/>
                </a:lnTo>
                <a:lnTo>
                  <a:pt x="162846" y="140553"/>
                </a:lnTo>
                <a:lnTo>
                  <a:pt x="169359" y="143232"/>
                </a:lnTo>
                <a:lnTo>
                  <a:pt x="173701" y="146288"/>
                </a:lnTo>
                <a:lnTo>
                  <a:pt x="176596" y="149596"/>
                </a:lnTo>
                <a:lnTo>
                  <a:pt x="178525" y="153070"/>
                </a:lnTo>
                <a:lnTo>
                  <a:pt x="181082" y="155387"/>
                </a:lnTo>
                <a:lnTo>
                  <a:pt x="184056" y="156932"/>
                </a:lnTo>
                <a:lnTo>
                  <a:pt x="187309" y="157961"/>
                </a:lnTo>
                <a:lnTo>
                  <a:pt x="189477" y="159918"/>
                </a:lnTo>
                <a:lnTo>
                  <a:pt x="190923" y="162492"/>
                </a:lnTo>
                <a:lnTo>
                  <a:pt x="192530" y="168739"/>
                </a:lnTo>
                <a:lnTo>
                  <a:pt x="193243" y="175748"/>
                </a:lnTo>
                <a:lnTo>
                  <a:pt x="193434" y="180666"/>
                </a:lnTo>
                <a:lnTo>
                  <a:pt x="193702" y="198452"/>
                </a:lnTo>
                <a:lnTo>
                  <a:pt x="193764" y="208005"/>
                </a:lnTo>
                <a:lnTo>
                  <a:pt x="192511" y="212330"/>
                </a:lnTo>
                <a:lnTo>
                  <a:pt x="190405" y="216484"/>
                </a:lnTo>
                <a:lnTo>
                  <a:pt x="187732" y="220522"/>
                </a:lnTo>
                <a:lnTo>
                  <a:pt x="184679" y="223215"/>
                </a:lnTo>
                <a:lnTo>
                  <a:pt x="181374" y="225010"/>
                </a:lnTo>
                <a:lnTo>
                  <a:pt x="177901" y="226207"/>
                </a:lnTo>
                <a:lnTo>
                  <a:pt x="174316" y="228275"/>
                </a:lnTo>
                <a:lnTo>
                  <a:pt x="170655" y="230923"/>
                </a:lnTo>
                <a:lnTo>
                  <a:pt x="161723" y="238231"/>
                </a:lnTo>
                <a:lnTo>
                  <a:pt x="157115" y="239231"/>
                </a:lnTo>
                <a:lnTo>
                  <a:pt x="154108" y="239497"/>
                </a:lnTo>
                <a:lnTo>
                  <a:pt x="150834" y="238405"/>
                </a:lnTo>
                <a:lnTo>
                  <a:pt x="147381" y="236407"/>
                </a:lnTo>
                <a:lnTo>
                  <a:pt x="143809" y="233805"/>
                </a:lnTo>
                <a:lnTo>
                  <a:pt x="140157" y="232070"/>
                </a:lnTo>
                <a:lnTo>
                  <a:pt x="136453" y="230913"/>
                </a:lnTo>
                <a:lnTo>
                  <a:pt x="127451" y="229057"/>
                </a:lnTo>
                <a:lnTo>
                  <a:pt x="122833" y="225417"/>
                </a:lnTo>
                <a:lnTo>
                  <a:pt x="119823" y="222668"/>
                </a:lnTo>
                <a:lnTo>
                  <a:pt x="113093" y="216227"/>
                </a:lnTo>
                <a:lnTo>
                  <a:pt x="98424" y="201744"/>
                </a:lnTo>
                <a:lnTo>
                  <a:pt x="95931" y="197996"/>
                </a:lnTo>
                <a:lnTo>
                  <a:pt x="94269" y="194228"/>
                </a:lnTo>
                <a:lnTo>
                  <a:pt x="93161" y="190445"/>
                </a:lnTo>
                <a:lnTo>
                  <a:pt x="92422" y="186654"/>
                </a:lnTo>
                <a:lnTo>
                  <a:pt x="91930" y="182856"/>
                </a:lnTo>
                <a:lnTo>
                  <a:pt x="91601" y="179054"/>
                </a:lnTo>
                <a:lnTo>
                  <a:pt x="91382" y="173979"/>
                </a:lnTo>
                <a:lnTo>
                  <a:pt x="91074" y="155972"/>
                </a:lnTo>
                <a:lnTo>
                  <a:pt x="91002" y="146368"/>
                </a:lnTo>
                <a:lnTo>
                  <a:pt x="89713" y="139489"/>
                </a:lnTo>
                <a:lnTo>
                  <a:pt x="87583" y="131093"/>
                </a:lnTo>
                <a:lnTo>
                  <a:pt x="84894" y="121685"/>
                </a:lnTo>
                <a:lnTo>
                  <a:pt x="84371" y="107794"/>
                </a:lnTo>
                <a:lnTo>
                  <a:pt x="85292" y="90913"/>
                </a:lnTo>
                <a:lnTo>
                  <a:pt x="88432" y="58186"/>
                </a:lnTo>
                <a:lnTo>
                  <a:pt x="89270" y="47681"/>
                </a:lnTo>
                <a:lnTo>
                  <a:pt x="90945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85"/>
          <p:cNvSpPr/>
          <p:nvPr/>
        </p:nvSpPr>
        <p:spPr>
          <a:xfrm>
            <a:off x="2926080" y="5372298"/>
            <a:ext cx="194265" cy="216959"/>
          </a:xfrm>
          <a:custGeom>
            <a:avLst/>
            <a:gdLst/>
            <a:ahLst/>
            <a:cxnLst/>
            <a:rect l="0" t="0" r="0" b="0"/>
            <a:pathLst>
              <a:path w="194265" h="216959">
                <a:moveTo>
                  <a:pt x="0" y="22661"/>
                </a:moveTo>
                <a:lnTo>
                  <a:pt x="6067" y="34797"/>
                </a:lnTo>
                <a:lnTo>
                  <a:pt x="7855" y="39642"/>
                </a:lnTo>
                <a:lnTo>
                  <a:pt x="9046" y="44142"/>
                </a:lnTo>
                <a:lnTo>
                  <a:pt x="10959" y="54421"/>
                </a:lnTo>
                <a:lnTo>
                  <a:pt x="12386" y="57805"/>
                </a:lnTo>
                <a:lnTo>
                  <a:pt x="17358" y="68337"/>
                </a:lnTo>
                <a:lnTo>
                  <a:pt x="19192" y="73432"/>
                </a:lnTo>
                <a:lnTo>
                  <a:pt x="20414" y="78098"/>
                </a:lnTo>
                <a:lnTo>
                  <a:pt x="30393" y="130057"/>
                </a:lnTo>
                <a:lnTo>
                  <a:pt x="31691" y="138708"/>
                </a:lnTo>
                <a:lnTo>
                  <a:pt x="32558" y="145746"/>
                </a:lnTo>
                <a:lnTo>
                  <a:pt x="34405" y="151708"/>
                </a:lnTo>
                <a:lnTo>
                  <a:pt x="36906" y="156952"/>
                </a:lnTo>
                <a:lnTo>
                  <a:pt x="39844" y="161719"/>
                </a:lnTo>
                <a:lnTo>
                  <a:pt x="41803" y="166166"/>
                </a:lnTo>
                <a:lnTo>
                  <a:pt x="43108" y="170401"/>
                </a:lnTo>
                <a:lnTo>
                  <a:pt x="43979" y="174495"/>
                </a:lnTo>
                <a:lnTo>
                  <a:pt x="45829" y="178493"/>
                </a:lnTo>
                <a:lnTo>
                  <a:pt x="48333" y="182429"/>
                </a:lnTo>
                <a:lnTo>
                  <a:pt x="51272" y="186324"/>
                </a:lnTo>
                <a:lnTo>
                  <a:pt x="53231" y="190189"/>
                </a:lnTo>
                <a:lnTo>
                  <a:pt x="54537" y="194037"/>
                </a:lnTo>
                <a:lnTo>
                  <a:pt x="55408" y="197872"/>
                </a:lnTo>
                <a:lnTo>
                  <a:pt x="57258" y="200428"/>
                </a:lnTo>
                <a:lnTo>
                  <a:pt x="59762" y="202133"/>
                </a:lnTo>
                <a:lnTo>
                  <a:pt x="62701" y="203269"/>
                </a:lnTo>
                <a:lnTo>
                  <a:pt x="64661" y="205296"/>
                </a:lnTo>
                <a:lnTo>
                  <a:pt x="65967" y="207918"/>
                </a:lnTo>
                <a:lnTo>
                  <a:pt x="66838" y="210936"/>
                </a:lnTo>
                <a:lnTo>
                  <a:pt x="68688" y="212948"/>
                </a:lnTo>
                <a:lnTo>
                  <a:pt x="71192" y="214289"/>
                </a:lnTo>
                <a:lnTo>
                  <a:pt x="74131" y="215183"/>
                </a:lnTo>
                <a:lnTo>
                  <a:pt x="78631" y="215779"/>
                </a:lnTo>
                <a:lnTo>
                  <a:pt x="84170" y="216177"/>
                </a:lnTo>
                <a:lnTo>
                  <a:pt x="95829" y="216618"/>
                </a:lnTo>
                <a:lnTo>
                  <a:pt x="111616" y="216925"/>
                </a:lnTo>
                <a:lnTo>
                  <a:pt x="119573" y="216958"/>
                </a:lnTo>
                <a:lnTo>
                  <a:pt x="124165" y="215692"/>
                </a:lnTo>
                <a:lnTo>
                  <a:pt x="129766" y="213579"/>
                </a:lnTo>
                <a:lnTo>
                  <a:pt x="136041" y="210899"/>
                </a:lnTo>
                <a:lnTo>
                  <a:pt x="141494" y="207843"/>
                </a:lnTo>
                <a:lnTo>
                  <a:pt x="146399" y="204536"/>
                </a:lnTo>
                <a:lnTo>
                  <a:pt x="150939" y="201061"/>
                </a:lnTo>
                <a:lnTo>
                  <a:pt x="155236" y="197475"/>
                </a:lnTo>
                <a:lnTo>
                  <a:pt x="159370" y="193813"/>
                </a:lnTo>
                <a:lnTo>
                  <a:pt x="163397" y="190103"/>
                </a:lnTo>
                <a:lnTo>
                  <a:pt x="166081" y="186359"/>
                </a:lnTo>
                <a:lnTo>
                  <a:pt x="167871" y="182593"/>
                </a:lnTo>
                <a:lnTo>
                  <a:pt x="169064" y="178813"/>
                </a:lnTo>
                <a:lnTo>
                  <a:pt x="171129" y="176292"/>
                </a:lnTo>
                <a:lnTo>
                  <a:pt x="173776" y="174612"/>
                </a:lnTo>
                <a:lnTo>
                  <a:pt x="176811" y="173492"/>
                </a:lnTo>
                <a:lnTo>
                  <a:pt x="178834" y="171475"/>
                </a:lnTo>
                <a:lnTo>
                  <a:pt x="180182" y="168861"/>
                </a:lnTo>
                <a:lnTo>
                  <a:pt x="181081" y="165847"/>
                </a:lnTo>
                <a:lnTo>
                  <a:pt x="182951" y="161299"/>
                </a:lnTo>
                <a:lnTo>
                  <a:pt x="185467" y="155726"/>
                </a:lnTo>
                <a:lnTo>
                  <a:pt x="188414" y="149471"/>
                </a:lnTo>
                <a:lnTo>
                  <a:pt x="190379" y="144031"/>
                </a:lnTo>
                <a:lnTo>
                  <a:pt x="191690" y="139135"/>
                </a:lnTo>
                <a:lnTo>
                  <a:pt x="192563" y="134601"/>
                </a:lnTo>
                <a:lnTo>
                  <a:pt x="193145" y="130307"/>
                </a:lnTo>
                <a:lnTo>
                  <a:pt x="193533" y="126175"/>
                </a:lnTo>
                <a:lnTo>
                  <a:pt x="193792" y="122151"/>
                </a:lnTo>
                <a:lnTo>
                  <a:pt x="193965" y="118198"/>
                </a:lnTo>
                <a:lnTo>
                  <a:pt x="194156" y="110418"/>
                </a:lnTo>
                <a:lnTo>
                  <a:pt x="194264" y="98899"/>
                </a:lnTo>
                <a:lnTo>
                  <a:pt x="193009" y="95077"/>
                </a:lnTo>
                <a:lnTo>
                  <a:pt x="190903" y="91258"/>
                </a:lnTo>
                <a:lnTo>
                  <a:pt x="188228" y="87442"/>
                </a:lnTo>
                <a:lnTo>
                  <a:pt x="185176" y="82359"/>
                </a:lnTo>
                <a:lnTo>
                  <a:pt x="181870" y="76430"/>
                </a:lnTo>
                <a:lnTo>
                  <a:pt x="178396" y="69937"/>
                </a:lnTo>
                <a:lnTo>
                  <a:pt x="176081" y="64339"/>
                </a:lnTo>
                <a:lnTo>
                  <a:pt x="174537" y="59336"/>
                </a:lnTo>
                <a:lnTo>
                  <a:pt x="173508" y="54731"/>
                </a:lnTo>
                <a:lnTo>
                  <a:pt x="171552" y="50391"/>
                </a:lnTo>
                <a:lnTo>
                  <a:pt x="168978" y="46228"/>
                </a:lnTo>
                <a:lnTo>
                  <a:pt x="165992" y="42183"/>
                </a:lnTo>
                <a:lnTo>
                  <a:pt x="161461" y="38216"/>
                </a:lnTo>
                <a:lnTo>
                  <a:pt x="155900" y="34301"/>
                </a:lnTo>
                <a:lnTo>
                  <a:pt x="149653" y="30421"/>
                </a:lnTo>
                <a:lnTo>
                  <a:pt x="144219" y="26565"/>
                </a:lnTo>
                <a:lnTo>
                  <a:pt x="139326" y="22723"/>
                </a:lnTo>
                <a:lnTo>
                  <a:pt x="134794" y="18893"/>
                </a:lnTo>
                <a:lnTo>
                  <a:pt x="130502" y="15069"/>
                </a:lnTo>
                <a:lnTo>
                  <a:pt x="122347" y="7434"/>
                </a:lnTo>
                <a:lnTo>
                  <a:pt x="118395" y="4890"/>
                </a:lnTo>
                <a:lnTo>
                  <a:pt x="114490" y="3194"/>
                </a:lnTo>
                <a:lnTo>
                  <a:pt x="110616" y="2063"/>
                </a:lnTo>
                <a:lnTo>
                  <a:pt x="106764" y="1309"/>
                </a:lnTo>
                <a:lnTo>
                  <a:pt x="102926" y="806"/>
                </a:lnTo>
                <a:lnTo>
                  <a:pt x="99097" y="472"/>
                </a:lnTo>
                <a:lnTo>
                  <a:pt x="94005" y="248"/>
                </a:lnTo>
                <a:lnTo>
                  <a:pt x="81573" y="0"/>
                </a:lnTo>
                <a:lnTo>
                  <a:pt x="75972" y="1204"/>
                </a:lnTo>
                <a:lnTo>
                  <a:pt x="70968" y="3276"/>
                </a:lnTo>
                <a:lnTo>
                  <a:pt x="66362" y="5928"/>
                </a:lnTo>
                <a:lnTo>
                  <a:pt x="59481" y="8966"/>
                </a:lnTo>
                <a:lnTo>
                  <a:pt x="51084" y="12261"/>
                </a:lnTo>
                <a:lnTo>
                  <a:pt x="41676" y="15728"/>
                </a:lnTo>
                <a:lnTo>
                  <a:pt x="34134" y="19309"/>
                </a:lnTo>
                <a:lnTo>
                  <a:pt x="27836" y="22967"/>
                </a:lnTo>
                <a:lnTo>
                  <a:pt x="22367" y="26675"/>
                </a:lnTo>
                <a:lnTo>
                  <a:pt x="18721" y="30417"/>
                </a:lnTo>
                <a:lnTo>
                  <a:pt x="16291" y="34182"/>
                </a:lnTo>
                <a:lnTo>
                  <a:pt x="14670" y="37962"/>
                </a:lnTo>
                <a:lnTo>
                  <a:pt x="12320" y="40482"/>
                </a:lnTo>
                <a:lnTo>
                  <a:pt x="9483" y="42162"/>
                </a:lnTo>
                <a:lnTo>
                  <a:pt x="0" y="455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86"/>
          <p:cNvSpPr/>
          <p:nvPr/>
        </p:nvSpPr>
        <p:spPr>
          <a:xfrm>
            <a:off x="902970" y="5692139"/>
            <a:ext cx="594361" cy="445771"/>
          </a:xfrm>
          <a:custGeom>
            <a:avLst/>
            <a:gdLst/>
            <a:ahLst/>
            <a:cxnLst/>
            <a:rect l="0" t="0" r="0" b="0"/>
            <a:pathLst>
              <a:path w="594361" h="445771">
                <a:moveTo>
                  <a:pt x="0" y="445770"/>
                </a:moveTo>
                <a:lnTo>
                  <a:pt x="0" y="439703"/>
                </a:lnTo>
                <a:lnTo>
                  <a:pt x="1270" y="437915"/>
                </a:lnTo>
                <a:lnTo>
                  <a:pt x="3386" y="436724"/>
                </a:lnTo>
                <a:lnTo>
                  <a:pt x="9125" y="435399"/>
                </a:lnTo>
                <a:lnTo>
                  <a:pt x="15909" y="434811"/>
                </a:lnTo>
                <a:lnTo>
                  <a:pt x="32936" y="428412"/>
                </a:lnTo>
                <a:lnTo>
                  <a:pt x="48000" y="424541"/>
                </a:lnTo>
                <a:lnTo>
                  <a:pt x="56130" y="421457"/>
                </a:lnTo>
                <a:lnTo>
                  <a:pt x="66630" y="416862"/>
                </a:lnTo>
                <a:lnTo>
                  <a:pt x="78710" y="411258"/>
                </a:lnTo>
                <a:lnTo>
                  <a:pt x="95518" y="401645"/>
                </a:lnTo>
                <a:lnTo>
                  <a:pt x="112122" y="389093"/>
                </a:lnTo>
                <a:lnTo>
                  <a:pt x="123492" y="379940"/>
                </a:lnTo>
                <a:lnTo>
                  <a:pt x="141245" y="367406"/>
                </a:lnTo>
                <a:lnTo>
                  <a:pt x="158449" y="356755"/>
                </a:lnTo>
                <a:lnTo>
                  <a:pt x="173291" y="347788"/>
                </a:lnTo>
                <a:lnTo>
                  <a:pt x="191328" y="334330"/>
                </a:lnTo>
                <a:lnTo>
                  <a:pt x="209494" y="321735"/>
                </a:lnTo>
                <a:lnTo>
                  <a:pt x="223495" y="311057"/>
                </a:lnTo>
                <a:lnTo>
                  <a:pt x="241904" y="297905"/>
                </a:lnTo>
                <a:lnTo>
                  <a:pt x="256103" y="289883"/>
                </a:lnTo>
                <a:lnTo>
                  <a:pt x="270880" y="282083"/>
                </a:lnTo>
                <a:lnTo>
                  <a:pt x="316262" y="259093"/>
                </a:lnTo>
                <a:lnTo>
                  <a:pt x="322601" y="254009"/>
                </a:lnTo>
                <a:lnTo>
                  <a:pt x="333031" y="241587"/>
                </a:lnTo>
                <a:lnTo>
                  <a:pt x="345287" y="230985"/>
                </a:lnTo>
                <a:lnTo>
                  <a:pt x="363080" y="217877"/>
                </a:lnTo>
                <a:lnTo>
                  <a:pt x="373459" y="209865"/>
                </a:lnTo>
                <a:lnTo>
                  <a:pt x="386538" y="202070"/>
                </a:lnTo>
                <a:lnTo>
                  <a:pt x="400818" y="190986"/>
                </a:lnTo>
                <a:lnTo>
                  <a:pt x="414361" y="178863"/>
                </a:lnTo>
                <a:lnTo>
                  <a:pt x="424614" y="169241"/>
                </a:lnTo>
                <a:lnTo>
                  <a:pt x="437526" y="156685"/>
                </a:lnTo>
                <a:lnTo>
                  <a:pt x="483383" y="110974"/>
                </a:lnTo>
                <a:lnTo>
                  <a:pt x="501223" y="99204"/>
                </a:lnTo>
                <a:lnTo>
                  <a:pt x="505599" y="95346"/>
                </a:lnTo>
                <a:lnTo>
                  <a:pt x="508516" y="91504"/>
                </a:lnTo>
                <a:lnTo>
                  <a:pt x="513027" y="83849"/>
                </a:lnTo>
                <a:lnTo>
                  <a:pt x="522707" y="72399"/>
                </a:lnTo>
                <a:lnTo>
                  <a:pt x="533618" y="60963"/>
                </a:lnTo>
                <a:lnTo>
                  <a:pt x="580673" y="13688"/>
                </a:lnTo>
                <a:lnTo>
                  <a:pt x="581425" y="11665"/>
                </a:lnTo>
                <a:lnTo>
                  <a:pt x="582261" y="6032"/>
                </a:lnTo>
                <a:lnTo>
                  <a:pt x="583754" y="4021"/>
                </a:lnTo>
                <a:lnTo>
                  <a:pt x="586019" y="2681"/>
                </a:lnTo>
                <a:lnTo>
                  <a:pt x="5943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87"/>
          <p:cNvSpPr/>
          <p:nvPr/>
        </p:nvSpPr>
        <p:spPr>
          <a:xfrm>
            <a:off x="1520190" y="5040629"/>
            <a:ext cx="52306" cy="605791"/>
          </a:xfrm>
          <a:custGeom>
            <a:avLst/>
            <a:gdLst/>
            <a:ahLst/>
            <a:cxnLst/>
            <a:rect l="0" t="0" r="0" b="0"/>
            <a:pathLst>
              <a:path w="52306" h="605791">
                <a:moveTo>
                  <a:pt x="45720" y="0"/>
                </a:moveTo>
                <a:lnTo>
                  <a:pt x="45720" y="12136"/>
                </a:lnTo>
                <a:lnTo>
                  <a:pt x="46990" y="19521"/>
                </a:lnTo>
                <a:lnTo>
                  <a:pt x="49106" y="28254"/>
                </a:lnTo>
                <a:lnTo>
                  <a:pt x="51787" y="37886"/>
                </a:lnTo>
                <a:lnTo>
                  <a:pt x="52305" y="46848"/>
                </a:lnTo>
                <a:lnTo>
                  <a:pt x="51380" y="55362"/>
                </a:lnTo>
                <a:lnTo>
                  <a:pt x="49493" y="63578"/>
                </a:lnTo>
                <a:lnTo>
                  <a:pt x="48235" y="71596"/>
                </a:lnTo>
                <a:lnTo>
                  <a:pt x="46838" y="87277"/>
                </a:lnTo>
                <a:lnTo>
                  <a:pt x="46217" y="102714"/>
                </a:lnTo>
                <a:lnTo>
                  <a:pt x="45867" y="129070"/>
                </a:lnTo>
                <a:lnTo>
                  <a:pt x="45720" y="286268"/>
                </a:lnTo>
                <a:lnTo>
                  <a:pt x="43180" y="308955"/>
                </a:lnTo>
                <a:lnTo>
                  <a:pt x="17123" y="489279"/>
                </a:lnTo>
                <a:lnTo>
                  <a:pt x="15225" y="506526"/>
                </a:lnTo>
                <a:lnTo>
                  <a:pt x="13116" y="531193"/>
                </a:lnTo>
                <a:lnTo>
                  <a:pt x="12179" y="546390"/>
                </a:lnTo>
                <a:lnTo>
                  <a:pt x="10659" y="554760"/>
                </a:lnTo>
                <a:lnTo>
                  <a:pt x="8376" y="564150"/>
                </a:lnTo>
                <a:lnTo>
                  <a:pt x="490" y="592592"/>
                </a:lnTo>
                <a:lnTo>
                  <a:pt x="0" y="6057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88"/>
          <p:cNvSpPr/>
          <p:nvPr/>
        </p:nvSpPr>
        <p:spPr>
          <a:xfrm>
            <a:off x="1703209" y="5497829"/>
            <a:ext cx="22722" cy="377191"/>
          </a:xfrm>
          <a:custGeom>
            <a:avLst/>
            <a:gdLst/>
            <a:ahLst/>
            <a:cxnLst/>
            <a:rect l="0" t="0" r="0" b="0"/>
            <a:pathLst>
              <a:path w="22722" h="377191">
                <a:moveTo>
                  <a:pt x="11291" y="0"/>
                </a:moveTo>
                <a:lnTo>
                  <a:pt x="5223" y="6068"/>
                </a:lnTo>
                <a:lnTo>
                  <a:pt x="3435" y="9125"/>
                </a:lnTo>
                <a:lnTo>
                  <a:pt x="2244" y="12434"/>
                </a:lnTo>
                <a:lnTo>
                  <a:pt x="1449" y="15909"/>
                </a:lnTo>
                <a:lnTo>
                  <a:pt x="920" y="36006"/>
                </a:lnTo>
                <a:lnTo>
                  <a:pt x="0" y="172162"/>
                </a:lnTo>
                <a:lnTo>
                  <a:pt x="1223" y="193515"/>
                </a:lnTo>
                <a:lnTo>
                  <a:pt x="3309" y="217910"/>
                </a:lnTo>
                <a:lnTo>
                  <a:pt x="7743" y="264489"/>
                </a:lnTo>
                <a:lnTo>
                  <a:pt x="8926" y="280466"/>
                </a:lnTo>
                <a:lnTo>
                  <a:pt x="10240" y="303722"/>
                </a:lnTo>
                <a:lnTo>
                  <a:pt x="10823" y="318291"/>
                </a:lnTo>
                <a:lnTo>
                  <a:pt x="11152" y="339701"/>
                </a:lnTo>
                <a:lnTo>
                  <a:pt x="12468" y="345848"/>
                </a:lnTo>
                <a:lnTo>
                  <a:pt x="14616" y="351215"/>
                </a:lnTo>
                <a:lnTo>
                  <a:pt x="17317" y="356063"/>
                </a:lnTo>
                <a:lnTo>
                  <a:pt x="19119" y="360566"/>
                </a:lnTo>
                <a:lnTo>
                  <a:pt x="20319" y="364837"/>
                </a:lnTo>
                <a:lnTo>
                  <a:pt x="22721" y="3771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89"/>
          <p:cNvSpPr/>
          <p:nvPr/>
        </p:nvSpPr>
        <p:spPr>
          <a:xfrm>
            <a:off x="1817980" y="5474969"/>
            <a:ext cx="134188" cy="308595"/>
          </a:xfrm>
          <a:custGeom>
            <a:avLst/>
            <a:gdLst/>
            <a:ahLst/>
            <a:cxnLst/>
            <a:rect l="0" t="0" r="0" b="0"/>
            <a:pathLst>
              <a:path w="134188" h="308595">
                <a:moveTo>
                  <a:pt x="22250" y="0"/>
                </a:moveTo>
                <a:lnTo>
                  <a:pt x="22250" y="26868"/>
                </a:lnTo>
                <a:lnTo>
                  <a:pt x="20980" y="30612"/>
                </a:lnTo>
                <a:lnTo>
                  <a:pt x="18863" y="34379"/>
                </a:lnTo>
                <a:lnTo>
                  <a:pt x="16182" y="38159"/>
                </a:lnTo>
                <a:lnTo>
                  <a:pt x="13124" y="47029"/>
                </a:lnTo>
                <a:lnTo>
                  <a:pt x="9816" y="59293"/>
                </a:lnTo>
                <a:lnTo>
                  <a:pt x="6341" y="73819"/>
                </a:lnTo>
                <a:lnTo>
                  <a:pt x="4024" y="84773"/>
                </a:lnTo>
                <a:lnTo>
                  <a:pt x="2479" y="93345"/>
                </a:lnTo>
                <a:lnTo>
                  <a:pt x="1449" y="100330"/>
                </a:lnTo>
                <a:lnTo>
                  <a:pt x="763" y="106257"/>
                </a:lnTo>
                <a:lnTo>
                  <a:pt x="305" y="111478"/>
                </a:lnTo>
                <a:lnTo>
                  <a:pt x="0" y="116229"/>
                </a:lnTo>
                <a:lnTo>
                  <a:pt x="1066" y="121936"/>
                </a:lnTo>
                <a:lnTo>
                  <a:pt x="3047" y="128281"/>
                </a:lnTo>
                <a:lnTo>
                  <a:pt x="5638" y="135051"/>
                </a:lnTo>
                <a:lnTo>
                  <a:pt x="8635" y="139564"/>
                </a:lnTo>
                <a:lnTo>
                  <a:pt x="11903" y="142573"/>
                </a:lnTo>
                <a:lnTo>
                  <a:pt x="15352" y="144579"/>
                </a:lnTo>
                <a:lnTo>
                  <a:pt x="18921" y="147186"/>
                </a:lnTo>
                <a:lnTo>
                  <a:pt x="22571" y="150194"/>
                </a:lnTo>
                <a:lnTo>
                  <a:pt x="31485" y="158080"/>
                </a:lnTo>
                <a:lnTo>
                  <a:pt x="33487" y="158726"/>
                </a:lnTo>
                <a:lnTo>
                  <a:pt x="36091" y="159158"/>
                </a:lnTo>
                <a:lnTo>
                  <a:pt x="39097" y="159445"/>
                </a:lnTo>
                <a:lnTo>
                  <a:pt x="44911" y="160907"/>
                </a:lnTo>
                <a:lnTo>
                  <a:pt x="52597" y="163152"/>
                </a:lnTo>
                <a:lnTo>
                  <a:pt x="61532" y="165918"/>
                </a:lnTo>
                <a:lnTo>
                  <a:pt x="68758" y="167762"/>
                </a:lnTo>
                <a:lnTo>
                  <a:pt x="74845" y="168991"/>
                </a:lnTo>
                <a:lnTo>
                  <a:pt x="80173" y="169811"/>
                </a:lnTo>
                <a:lnTo>
                  <a:pt x="83725" y="171628"/>
                </a:lnTo>
                <a:lnTo>
                  <a:pt x="86093" y="174109"/>
                </a:lnTo>
                <a:lnTo>
                  <a:pt x="87672" y="177033"/>
                </a:lnTo>
                <a:lnTo>
                  <a:pt x="91265" y="180252"/>
                </a:lnTo>
                <a:lnTo>
                  <a:pt x="96200" y="183668"/>
                </a:lnTo>
                <a:lnTo>
                  <a:pt x="102030" y="187216"/>
                </a:lnTo>
                <a:lnTo>
                  <a:pt x="107186" y="190851"/>
                </a:lnTo>
                <a:lnTo>
                  <a:pt x="111894" y="194544"/>
                </a:lnTo>
                <a:lnTo>
                  <a:pt x="116303" y="198276"/>
                </a:lnTo>
                <a:lnTo>
                  <a:pt x="120511" y="204574"/>
                </a:lnTo>
                <a:lnTo>
                  <a:pt x="124588" y="212583"/>
                </a:lnTo>
                <a:lnTo>
                  <a:pt x="128575" y="221732"/>
                </a:lnTo>
                <a:lnTo>
                  <a:pt x="131233" y="229102"/>
                </a:lnTo>
                <a:lnTo>
                  <a:pt x="133005" y="235284"/>
                </a:lnTo>
                <a:lnTo>
                  <a:pt x="134187" y="240677"/>
                </a:lnTo>
                <a:lnTo>
                  <a:pt x="133704" y="246811"/>
                </a:lnTo>
                <a:lnTo>
                  <a:pt x="132113" y="253441"/>
                </a:lnTo>
                <a:lnTo>
                  <a:pt x="129782" y="260401"/>
                </a:lnTo>
                <a:lnTo>
                  <a:pt x="128228" y="266311"/>
                </a:lnTo>
                <a:lnTo>
                  <a:pt x="127192" y="271521"/>
                </a:lnTo>
                <a:lnTo>
                  <a:pt x="126501" y="276264"/>
                </a:lnTo>
                <a:lnTo>
                  <a:pt x="124770" y="279426"/>
                </a:lnTo>
                <a:lnTo>
                  <a:pt x="122347" y="281534"/>
                </a:lnTo>
                <a:lnTo>
                  <a:pt x="119461" y="282940"/>
                </a:lnTo>
                <a:lnTo>
                  <a:pt x="116267" y="285147"/>
                </a:lnTo>
                <a:lnTo>
                  <a:pt x="112868" y="287888"/>
                </a:lnTo>
                <a:lnTo>
                  <a:pt x="109332" y="290986"/>
                </a:lnTo>
                <a:lnTo>
                  <a:pt x="105704" y="294321"/>
                </a:lnTo>
                <a:lnTo>
                  <a:pt x="93039" y="306478"/>
                </a:lnTo>
                <a:lnTo>
                  <a:pt x="91033" y="307188"/>
                </a:lnTo>
                <a:lnTo>
                  <a:pt x="88425" y="307663"/>
                </a:lnTo>
                <a:lnTo>
                  <a:pt x="85417" y="307978"/>
                </a:lnTo>
                <a:lnTo>
                  <a:pt x="82141" y="308189"/>
                </a:lnTo>
                <a:lnTo>
                  <a:pt x="78687" y="308329"/>
                </a:lnTo>
                <a:lnTo>
                  <a:pt x="70087" y="308555"/>
                </a:lnTo>
                <a:lnTo>
                  <a:pt x="62529" y="308594"/>
                </a:lnTo>
                <a:lnTo>
                  <a:pt x="60533" y="307329"/>
                </a:lnTo>
                <a:lnTo>
                  <a:pt x="59202" y="305216"/>
                </a:lnTo>
                <a:lnTo>
                  <a:pt x="58314" y="302538"/>
                </a:lnTo>
                <a:lnTo>
                  <a:pt x="56453" y="299482"/>
                </a:lnTo>
                <a:lnTo>
                  <a:pt x="53942" y="296175"/>
                </a:lnTo>
                <a:lnTo>
                  <a:pt x="50998" y="292700"/>
                </a:lnTo>
                <a:lnTo>
                  <a:pt x="49035" y="289113"/>
                </a:lnTo>
                <a:lnTo>
                  <a:pt x="46854" y="281742"/>
                </a:lnTo>
                <a:lnTo>
                  <a:pt x="46273" y="275458"/>
                </a:lnTo>
                <a:lnTo>
                  <a:pt x="45885" y="267459"/>
                </a:lnTo>
                <a:lnTo>
                  <a:pt x="45626" y="258316"/>
                </a:lnTo>
                <a:lnTo>
                  <a:pt x="45263" y="202974"/>
                </a:lnTo>
                <a:lnTo>
                  <a:pt x="46482" y="183576"/>
                </a:lnTo>
                <a:lnTo>
                  <a:pt x="48564" y="165564"/>
                </a:lnTo>
                <a:lnTo>
                  <a:pt x="51223" y="148476"/>
                </a:lnTo>
                <a:lnTo>
                  <a:pt x="54265" y="134544"/>
                </a:lnTo>
                <a:lnTo>
                  <a:pt x="57563" y="122716"/>
                </a:lnTo>
                <a:lnTo>
                  <a:pt x="61032" y="112291"/>
                </a:lnTo>
                <a:lnTo>
                  <a:pt x="64614" y="100261"/>
                </a:lnTo>
                <a:lnTo>
                  <a:pt x="75724" y="60328"/>
                </a:lnTo>
                <a:lnTo>
                  <a:pt x="83270" y="35703"/>
                </a:lnTo>
                <a:lnTo>
                  <a:pt x="87060" y="26342"/>
                </a:lnTo>
                <a:lnTo>
                  <a:pt x="90856" y="18832"/>
                </a:lnTo>
                <a:lnTo>
                  <a:pt x="1022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90"/>
          <p:cNvSpPr/>
          <p:nvPr/>
        </p:nvSpPr>
        <p:spPr>
          <a:xfrm>
            <a:off x="2024698" y="5429250"/>
            <a:ext cx="78270" cy="279332"/>
          </a:xfrm>
          <a:custGeom>
            <a:avLst/>
            <a:gdLst/>
            <a:ahLst/>
            <a:cxnLst/>
            <a:rect l="0" t="0" r="0" b="0"/>
            <a:pathLst>
              <a:path w="78270" h="279332">
                <a:moveTo>
                  <a:pt x="9842" y="22859"/>
                </a:moveTo>
                <a:lnTo>
                  <a:pt x="9842" y="97396"/>
                </a:lnTo>
                <a:lnTo>
                  <a:pt x="6455" y="144040"/>
                </a:lnTo>
                <a:lnTo>
                  <a:pt x="1986" y="199907"/>
                </a:lnTo>
                <a:lnTo>
                  <a:pt x="0" y="233204"/>
                </a:lnTo>
                <a:lnTo>
                  <a:pt x="741" y="243099"/>
                </a:lnTo>
                <a:lnTo>
                  <a:pt x="2504" y="249696"/>
                </a:lnTo>
                <a:lnTo>
                  <a:pt x="4950" y="254094"/>
                </a:lnTo>
                <a:lnTo>
                  <a:pt x="7850" y="258295"/>
                </a:lnTo>
                <a:lnTo>
                  <a:pt x="11054" y="262367"/>
                </a:lnTo>
                <a:lnTo>
                  <a:pt x="14460" y="266351"/>
                </a:lnTo>
                <a:lnTo>
                  <a:pt x="18000" y="270277"/>
                </a:lnTo>
                <a:lnTo>
                  <a:pt x="25321" y="278026"/>
                </a:lnTo>
                <a:lnTo>
                  <a:pt x="29051" y="279331"/>
                </a:lnTo>
                <a:lnTo>
                  <a:pt x="32808" y="278930"/>
                </a:lnTo>
                <a:lnTo>
                  <a:pt x="36583" y="277393"/>
                </a:lnTo>
                <a:lnTo>
                  <a:pt x="40369" y="276369"/>
                </a:lnTo>
                <a:lnTo>
                  <a:pt x="44163" y="275686"/>
                </a:lnTo>
                <a:lnTo>
                  <a:pt x="53310" y="274589"/>
                </a:lnTo>
                <a:lnTo>
                  <a:pt x="54061" y="273229"/>
                </a:lnTo>
                <a:lnTo>
                  <a:pt x="54895" y="268332"/>
                </a:lnTo>
                <a:lnTo>
                  <a:pt x="56387" y="265247"/>
                </a:lnTo>
                <a:lnTo>
                  <a:pt x="58652" y="261921"/>
                </a:lnTo>
                <a:lnTo>
                  <a:pt x="61432" y="258434"/>
                </a:lnTo>
                <a:lnTo>
                  <a:pt x="63285" y="253569"/>
                </a:lnTo>
                <a:lnTo>
                  <a:pt x="64520" y="247786"/>
                </a:lnTo>
                <a:lnTo>
                  <a:pt x="65344" y="241391"/>
                </a:lnTo>
                <a:lnTo>
                  <a:pt x="67163" y="235857"/>
                </a:lnTo>
                <a:lnTo>
                  <a:pt x="69646" y="230898"/>
                </a:lnTo>
                <a:lnTo>
                  <a:pt x="72571" y="226322"/>
                </a:lnTo>
                <a:lnTo>
                  <a:pt x="74521" y="220731"/>
                </a:lnTo>
                <a:lnTo>
                  <a:pt x="75822" y="214464"/>
                </a:lnTo>
                <a:lnTo>
                  <a:pt x="76688" y="207746"/>
                </a:lnTo>
                <a:lnTo>
                  <a:pt x="77266" y="200727"/>
                </a:lnTo>
                <a:lnTo>
                  <a:pt x="77651" y="193508"/>
                </a:lnTo>
                <a:lnTo>
                  <a:pt x="77908" y="186155"/>
                </a:lnTo>
                <a:lnTo>
                  <a:pt x="78269" y="133332"/>
                </a:lnTo>
                <a:lnTo>
                  <a:pt x="77050" y="118098"/>
                </a:lnTo>
                <a:lnTo>
                  <a:pt x="74967" y="106672"/>
                </a:lnTo>
                <a:lnTo>
                  <a:pt x="72309" y="97784"/>
                </a:lnTo>
                <a:lnTo>
                  <a:pt x="70536" y="89319"/>
                </a:lnTo>
                <a:lnTo>
                  <a:pt x="69355" y="81136"/>
                </a:lnTo>
                <a:lnTo>
                  <a:pt x="68567" y="73140"/>
                </a:lnTo>
                <a:lnTo>
                  <a:pt x="66772" y="66540"/>
                </a:lnTo>
                <a:lnTo>
                  <a:pt x="64305" y="60870"/>
                </a:lnTo>
                <a:lnTo>
                  <a:pt x="61391" y="55820"/>
                </a:lnTo>
                <a:lnTo>
                  <a:pt x="59448" y="49913"/>
                </a:lnTo>
                <a:lnTo>
                  <a:pt x="58152" y="43435"/>
                </a:lnTo>
                <a:lnTo>
                  <a:pt x="57289" y="36577"/>
                </a:lnTo>
                <a:lnTo>
                  <a:pt x="55443" y="30734"/>
                </a:lnTo>
                <a:lnTo>
                  <a:pt x="52943" y="25569"/>
                </a:lnTo>
                <a:lnTo>
                  <a:pt x="50005" y="20856"/>
                </a:lnTo>
                <a:lnTo>
                  <a:pt x="46778" y="17714"/>
                </a:lnTo>
                <a:lnTo>
                  <a:pt x="43356" y="15619"/>
                </a:lnTo>
                <a:lnTo>
                  <a:pt x="39804" y="14222"/>
                </a:lnTo>
                <a:lnTo>
                  <a:pt x="37437" y="12021"/>
                </a:lnTo>
                <a:lnTo>
                  <a:pt x="35858" y="9284"/>
                </a:lnTo>
                <a:lnTo>
                  <a:pt x="34806" y="6189"/>
                </a:lnTo>
                <a:lnTo>
                  <a:pt x="32835" y="4126"/>
                </a:lnTo>
                <a:lnTo>
                  <a:pt x="30250" y="2750"/>
                </a:lnTo>
                <a:lnTo>
                  <a:pt x="21272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91"/>
          <p:cNvSpPr/>
          <p:nvPr/>
        </p:nvSpPr>
        <p:spPr>
          <a:xfrm>
            <a:off x="2217420" y="5315148"/>
            <a:ext cx="114110" cy="136809"/>
          </a:xfrm>
          <a:custGeom>
            <a:avLst/>
            <a:gdLst/>
            <a:ahLst/>
            <a:cxnLst/>
            <a:rect l="0" t="0" r="0" b="0"/>
            <a:pathLst>
              <a:path w="114110" h="136809">
                <a:moveTo>
                  <a:pt x="0" y="22661"/>
                </a:moveTo>
                <a:lnTo>
                  <a:pt x="0" y="68337"/>
                </a:lnTo>
                <a:lnTo>
                  <a:pt x="1270" y="73432"/>
                </a:lnTo>
                <a:lnTo>
                  <a:pt x="3386" y="78098"/>
                </a:lnTo>
                <a:lnTo>
                  <a:pt x="6067" y="82479"/>
                </a:lnTo>
                <a:lnTo>
                  <a:pt x="7855" y="86670"/>
                </a:lnTo>
                <a:lnTo>
                  <a:pt x="9047" y="90734"/>
                </a:lnTo>
                <a:lnTo>
                  <a:pt x="9841" y="94713"/>
                </a:lnTo>
                <a:lnTo>
                  <a:pt x="10370" y="98636"/>
                </a:lnTo>
                <a:lnTo>
                  <a:pt x="10723" y="102521"/>
                </a:lnTo>
                <a:lnTo>
                  <a:pt x="11290" y="111814"/>
                </a:lnTo>
                <a:lnTo>
                  <a:pt x="11368" y="116472"/>
                </a:lnTo>
                <a:lnTo>
                  <a:pt x="11417" y="123742"/>
                </a:lnTo>
                <a:lnTo>
                  <a:pt x="12691" y="125609"/>
                </a:lnTo>
                <a:lnTo>
                  <a:pt x="14811" y="128123"/>
                </a:lnTo>
                <a:lnTo>
                  <a:pt x="21270" y="135216"/>
                </a:lnTo>
                <a:lnTo>
                  <a:pt x="23070" y="135797"/>
                </a:lnTo>
                <a:lnTo>
                  <a:pt x="25540" y="136185"/>
                </a:lnTo>
                <a:lnTo>
                  <a:pt x="28456" y="136444"/>
                </a:lnTo>
                <a:lnTo>
                  <a:pt x="31671" y="136617"/>
                </a:lnTo>
                <a:lnTo>
                  <a:pt x="38629" y="136808"/>
                </a:lnTo>
                <a:lnTo>
                  <a:pt x="43533" y="134319"/>
                </a:lnTo>
                <a:lnTo>
                  <a:pt x="49342" y="130120"/>
                </a:lnTo>
                <a:lnTo>
                  <a:pt x="55754" y="124780"/>
                </a:lnTo>
                <a:lnTo>
                  <a:pt x="62569" y="117411"/>
                </a:lnTo>
                <a:lnTo>
                  <a:pt x="69653" y="108688"/>
                </a:lnTo>
                <a:lnTo>
                  <a:pt x="76915" y="99062"/>
                </a:lnTo>
                <a:lnTo>
                  <a:pt x="81756" y="91375"/>
                </a:lnTo>
                <a:lnTo>
                  <a:pt x="84984" y="84981"/>
                </a:lnTo>
                <a:lnTo>
                  <a:pt x="87136" y="79447"/>
                </a:lnTo>
                <a:lnTo>
                  <a:pt x="89841" y="74489"/>
                </a:lnTo>
                <a:lnTo>
                  <a:pt x="92913" y="69913"/>
                </a:lnTo>
                <a:lnTo>
                  <a:pt x="96232" y="65592"/>
                </a:lnTo>
                <a:lnTo>
                  <a:pt x="99715" y="61442"/>
                </a:lnTo>
                <a:lnTo>
                  <a:pt x="103306" y="57405"/>
                </a:lnTo>
                <a:lnTo>
                  <a:pt x="106971" y="53444"/>
                </a:lnTo>
                <a:lnTo>
                  <a:pt x="109414" y="49533"/>
                </a:lnTo>
                <a:lnTo>
                  <a:pt x="111042" y="45656"/>
                </a:lnTo>
                <a:lnTo>
                  <a:pt x="112128" y="41801"/>
                </a:lnTo>
                <a:lnTo>
                  <a:pt x="112852" y="37961"/>
                </a:lnTo>
                <a:lnTo>
                  <a:pt x="113334" y="34132"/>
                </a:lnTo>
                <a:lnTo>
                  <a:pt x="113656" y="30308"/>
                </a:lnTo>
                <a:lnTo>
                  <a:pt x="113871" y="26489"/>
                </a:lnTo>
                <a:lnTo>
                  <a:pt x="114109" y="18859"/>
                </a:lnTo>
                <a:lnTo>
                  <a:pt x="112903" y="15047"/>
                </a:lnTo>
                <a:lnTo>
                  <a:pt x="110828" y="11235"/>
                </a:lnTo>
                <a:lnTo>
                  <a:pt x="108175" y="7424"/>
                </a:lnTo>
                <a:lnTo>
                  <a:pt x="105137" y="4883"/>
                </a:lnTo>
                <a:lnTo>
                  <a:pt x="101841" y="3189"/>
                </a:lnTo>
                <a:lnTo>
                  <a:pt x="98374" y="2060"/>
                </a:lnTo>
                <a:lnTo>
                  <a:pt x="93522" y="1307"/>
                </a:lnTo>
                <a:lnTo>
                  <a:pt x="87748" y="805"/>
                </a:lnTo>
                <a:lnTo>
                  <a:pt x="75829" y="248"/>
                </a:lnTo>
                <a:lnTo>
                  <a:pt x="66298" y="0"/>
                </a:lnTo>
                <a:lnTo>
                  <a:pt x="61979" y="1204"/>
                </a:lnTo>
                <a:lnTo>
                  <a:pt x="57829" y="3276"/>
                </a:lnTo>
                <a:lnTo>
                  <a:pt x="53793" y="5928"/>
                </a:lnTo>
                <a:lnTo>
                  <a:pt x="48562" y="8966"/>
                </a:lnTo>
                <a:lnTo>
                  <a:pt x="35976" y="15728"/>
                </a:lnTo>
                <a:lnTo>
                  <a:pt x="30334" y="19309"/>
                </a:lnTo>
                <a:lnTo>
                  <a:pt x="25302" y="22967"/>
                </a:lnTo>
                <a:lnTo>
                  <a:pt x="0" y="3409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92"/>
          <p:cNvSpPr/>
          <p:nvPr/>
        </p:nvSpPr>
        <p:spPr>
          <a:xfrm>
            <a:off x="6298452" y="4480720"/>
            <a:ext cx="614923" cy="548434"/>
          </a:xfrm>
          <a:custGeom>
            <a:avLst/>
            <a:gdLst/>
            <a:ahLst/>
            <a:cxnLst/>
            <a:rect l="0" t="0" r="0" b="0"/>
            <a:pathLst>
              <a:path w="614923" h="548434">
                <a:moveTo>
                  <a:pt x="399528" y="68419"/>
                </a:moveTo>
                <a:lnTo>
                  <a:pt x="387392" y="68419"/>
                </a:lnTo>
                <a:lnTo>
                  <a:pt x="382547" y="67149"/>
                </a:lnTo>
                <a:lnTo>
                  <a:pt x="369661" y="60564"/>
                </a:lnTo>
                <a:lnTo>
                  <a:pt x="361700" y="58578"/>
                </a:lnTo>
                <a:lnTo>
                  <a:pt x="346241" y="57303"/>
                </a:lnTo>
                <a:lnTo>
                  <a:pt x="327572" y="57051"/>
                </a:lnTo>
                <a:lnTo>
                  <a:pt x="299801" y="57002"/>
                </a:lnTo>
                <a:lnTo>
                  <a:pt x="293673" y="58268"/>
                </a:lnTo>
                <a:lnTo>
                  <a:pt x="274714" y="66038"/>
                </a:lnTo>
                <a:lnTo>
                  <a:pt x="265314" y="68631"/>
                </a:lnTo>
                <a:lnTo>
                  <a:pt x="252670" y="74017"/>
                </a:lnTo>
                <a:lnTo>
                  <a:pt x="238584" y="77257"/>
                </a:lnTo>
                <a:lnTo>
                  <a:pt x="219760" y="79081"/>
                </a:lnTo>
                <a:lnTo>
                  <a:pt x="214913" y="79337"/>
                </a:lnTo>
                <a:lnTo>
                  <a:pt x="195954" y="85765"/>
                </a:lnTo>
                <a:lnTo>
                  <a:pt x="174648" y="91460"/>
                </a:lnTo>
                <a:lnTo>
                  <a:pt x="161574" y="96863"/>
                </a:lnTo>
                <a:lnTo>
                  <a:pt x="143911" y="106884"/>
                </a:lnTo>
                <a:lnTo>
                  <a:pt x="125900" y="118535"/>
                </a:lnTo>
                <a:lnTo>
                  <a:pt x="107351" y="132234"/>
                </a:lnTo>
                <a:lnTo>
                  <a:pt x="93564" y="140385"/>
                </a:lnTo>
                <a:lnTo>
                  <a:pt x="77590" y="152113"/>
                </a:lnTo>
                <a:lnTo>
                  <a:pt x="71873" y="159776"/>
                </a:lnTo>
                <a:lnTo>
                  <a:pt x="65521" y="169963"/>
                </a:lnTo>
                <a:lnTo>
                  <a:pt x="58747" y="181836"/>
                </a:lnTo>
                <a:lnTo>
                  <a:pt x="51690" y="193560"/>
                </a:lnTo>
                <a:lnTo>
                  <a:pt x="37076" y="216747"/>
                </a:lnTo>
                <a:lnTo>
                  <a:pt x="32163" y="226995"/>
                </a:lnTo>
                <a:lnTo>
                  <a:pt x="28888" y="236366"/>
                </a:lnTo>
                <a:lnTo>
                  <a:pt x="26704" y="245154"/>
                </a:lnTo>
                <a:lnTo>
                  <a:pt x="20892" y="261692"/>
                </a:lnTo>
                <a:lnTo>
                  <a:pt x="15345" y="276238"/>
                </a:lnTo>
                <a:lnTo>
                  <a:pt x="10952" y="292838"/>
                </a:lnTo>
                <a:lnTo>
                  <a:pt x="5424" y="306168"/>
                </a:lnTo>
                <a:lnTo>
                  <a:pt x="3442" y="314548"/>
                </a:lnTo>
                <a:lnTo>
                  <a:pt x="2121" y="323945"/>
                </a:lnTo>
                <a:lnTo>
                  <a:pt x="1240" y="334020"/>
                </a:lnTo>
                <a:lnTo>
                  <a:pt x="652" y="343277"/>
                </a:lnTo>
                <a:lnTo>
                  <a:pt x="0" y="360335"/>
                </a:lnTo>
                <a:lnTo>
                  <a:pt x="1095" y="369710"/>
                </a:lnTo>
                <a:lnTo>
                  <a:pt x="3096" y="379770"/>
                </a:lnTo>
                <a:lnTo>
                  <a:pt x="5700" y="390286"/>
                </a:lnTo>
                <a:lnTo>
                  <a:pt x="11980" y="405358"/>
                </a:lnTo>
                <a:lnTo>
                  <a:pt x="17734" y="416290"/>
                </a:lnTo>
                <a:lnTo>
                  <a:pt x="22243" y="429584"/>
                </a:lnTo>
                <a:lnTo>
                  <a:pt x="27799" y="437640"/>
                </a:lnTo>
                <a:lnTo>
                  <a:pt x="29789" y="442837"/>
                </a:lnTo>
                <a:lnTo>
                  <a:pt x="31999" y="455384"/>
                </a:lnTo>
                <a:lnTo>
                  <a:pt x="35128" y="461016"/>
                </a:lnTo>
                <a:lnTo>
                  <a:pt x="50398" y="475010"/>
                </a:lnTo>
                <a:lnTo>
                  <a:pt x="67579" y="491116"/>
                </a:lnTo>
                <a:lnTo>
                  <a:pt x="76735" y="498855"/>
                </a:lnTo>
                <a:lnTo>
                  <a:pt x="89271" y="506527"/>
                </a:lnTo>
                <a:lnTo>
                  <a:pt x="106696" y="514170"/>
                </a:lnTo>
                <a:lnTo>
                  <a:pt x="124600" y="521801"/>
                </a:lnTo>
                <a:lnTo>
                  <a:pt x="143090" y="531967"/>
                </a:lnTo>
                <a:lnTo>
                  <a:pt x="156862" y="534790"/>
                </a:lnTo>
                <a:lnTo>
                  <a:pt x="166631" y="536814"/>
                </a:lnTo>
                <a:lnTo>
                  <a:pt x="191031" y="542448"/>
                </a:lnTo>
                <a:lnTo>
                  <a:pt x="202110" y="544458"/>
                </a:lnTo>
                <a:lnTo>
                  <a:pt x="221193" y="546692"/>
                </a:lnTo>
                <a:lnTo>
                  <a:pt x="238141" y="547685"/>
                </a:lnTo>
                <a:lnTo>
                  <a:pt x="246216" y="547950"/>
                </a:lnTo>
                <a:lnTo>
                  <a:pt x="322291" y="548433"/>
                </a:lnTo>
                <a:lnTo>
                  <a:pt x="330257" y="547178"/>
                </a:lnTo>
                <a:lnTo>
                  <a:pt x="348805" y="540615"/>
                </a:lnTo>
                <a:lnTo>
                  <a:pt x="362591" y="538634"/>
                </a:lnTo>
                <a:lnTo>
                  <a:pt x="377184" y="537754"/>
                </a:lnTo>
                <a:lnTo>
                  <a:pt x="384633" y="537519"/>
                </a:lnTo>
                <a:lnTo>
                  <a:pt x="390867" y="536093"/>
                </a:lnTo>
                <a:lnTo>
                  <a:pt x="406980" y="528017"/>
                </a:lnTo>
                <a:lnTo>
                  <a:pt x="441917" y="510193"/>
                </a:lnTo>
                <a:lnTo>
                  <a:pt x="458372" y="498894"/>
                </a:lnTo>
                <a:lnTo>
                  <a:pt x="473940" y="484531"/>
                </a:lnTo>
                <a:lnTo>
                  <a:pt x="515719" y="443633"/>
                </a:lnTo>
                <a:lnTo>
                  <a:pt x="529908" y="428221"/>
                </a:lnTo>
                <a:lnTo>
                  <a:pt x="537248" y="418777"/>
                </a:lnTo>
                <a:lnTo>
                  <a:pt x="544681" y="408671"/>
                </a:lnTo>
                <a:lnTo>
                  <a:pt x="550907" y="399394"/>
                </a:lnTo>
                <a:lnTo>
                  <a:pt x="561211" y="382313"/>
                </a:lnTo>
                <a:lnTo>
                  <a:pt x="570023" y="369641"/>
                </a:lnTo>
                <a:lnTo>
                  <a:pt x="574151" y="364483"/>
                </a:lnTo>
                <a:lnTo>
                  <a:pt x="576903" y="358505"/>
                </a:lnTo>
                <a:lnTo>
                  <a:pt x="582047" y="337956"/>
                </a:lnTo>
                <a:lnTo>
                  <a:pt x="587750" y="323257"/>
                </a:lnTo>
                <a:lnTo>
                  <a:pt x="591049" y="313241"/>
                </a:lnTo>
                <a:lnTo>
                  <a:pt x="594519" y="301484"/>
                </a:lnTo>
                <a:lnTo>
                  <a:pt x="598102" y="288566"/>
                </a:lnTo>
                <a:lnTo>
                  <a:pt x="600490" y="277413"/>
                </a:lnTo>
                <a:lnTo>
                  <a:pt x="602083" y="267439"/>
                </a:lnTo>
                <a:lnTo>
                  <a:pt x="603145" y="258249"/>
                </a:lnTo>
                <a:lnTo>
                  <a:pt x="607710" y="241265"/>
                </a:lnTo>
                <a:lnTo>
                  <a:pt x="612703" y="225250"/>
                </a:lnTo>
                <a:lnTo>
                  <a:pt x="614922" y="209665"/>
                </a:lnTo>
                <a:lnTo>
                  <a:pt x="614244" y="199413"/>
                </a:lnTo>
                <a:lnTo>
                  <a:pt x="612522" y="187498"/>
                </a:lnTo>
                <a:lnTo>
                  <a:pt x="610103" y="174476"/>
                </a:lnTo>
                <a:lnTo>
                  <a:pt x="608492" y="163253"/>
                </a:lnTo>
                <a:lnTo>
                  <a:pt x="607417" y="153232"/>
                </a:lnTo>
                <a:lnTo>
                  <a:pt x="606222" y="136594"/>
                </a:lnTo>
                <a:lnTo>
                  <a:pt x="605692" y="124966"/>
                </a:lnTo>
                <a:lnTo>
                  <a:pt x="602070" y="112178"/>
                </a:lnTo>
                <a:lnTo>
                  <a:pt x="596226" y="99298"/>
                </a:lnTo>
                <a:lnTo>
                  <a:pt x="585796" y="83636"/>
                </a:lnTo>
                <a:lnTo>
                  <a:pt x="578410" y="70526"/>
                </a:lnTo>
                <a:lnTo>
                  <a:pt x="567112" y="54932"/>
                </a:lnTo>
                <a:lnTo>
                  <a:pt x="559523" y="42952"/>
                </a:lnTo>
                <a:lnTo>
                  <a:pt x="555721" y="36201"/>
                </a:lnTo>
                <a:lnTo>
                  <a:pt x="544724" y="25313"/>
                </a:lnTo>
                <a:lnTo>
                  <a:pt x="538235" y="20632"/>
                </a:lnTo>
                <a:lnTo>
                  <a:pt x="524252" y="15431"/>
                </a:lnTo>
                <a:lnTo>
                  <a:pt x="509571" y="11849"/>
                </a:lnTo>
                <a:lnTo>
                  <a:pt x="494579" y="6023"/>
                </a:lnTo>
                <a:lnTo>
                  <a:pt x="479449" y="2588"/>
                </a:lnTo>
                <a:lnTo>
                  <a:pt x="462988" y="1061"/>
                </a:lnTo>
                <a:lnTo>
                  <a:pt x="453265" y="654"/>
                </a:lnTo>
                <a:lnTo>
                  <a:pt x="429761" y="201"/>
                </a:lnTo>
                <a:lnTo>
                  <a:pt x="398148" y="0"/>
                </a:lnTo>
                <a:lnTo>
                  <a:pt x="380828" y="1216"/>
                </a:lnTo>
                <a:lnTo>
                  <a:pt x="296657" y="112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93"/>
          <p:cNvSpPr/>
          <p:nvPr/>
        </p:nvSpPr>
        <p:spPr>
          <a:xfrm>
            <a:off x="5200650" y="4795649"/>
            <a:ext cx="411480" cy="210691"/>
          </a:xfrm>
          <a:custGeom>
            <a:avLst/>
            <a:gdLst/>
            <a:ahLst/>
            <a:cxnLst/>
            <a:rect l="0" t="0" r="0" b="0"/>
            <a:pathLst>
              <a:path w="411480" h="210691">
                <a:moveTo>
                  <a:pt x="0" y="210690"/>
                </a:moveTo>
                <a:lnTo>
                  <a:pt x="32936" y="177754"/>
                </a:lnTo>
                <a:lnTo>
                  <a:pt x="39737" y="172223"/>
                </a:lnTo>
                <a:lnTo>
                  <a:pt x="46811" y="167265"/>
                </a:lnTo>
                <a:lnTo>
                  <a:pt x="54067" y="162690"/>
                </a:lnTo>
                <a:lnTo>
                  <a:pt x="60175" y="157101"/>
                </a:lnTo>
                <a:lnTo>
                  <a:pt x="65516" y="150834"/>
                </a:lnTo>
                <a:lnTo>
                  <a:pt x="70347" y="144116"/>
                </a:lnTo>
                <a:lnTo>
                  <a:pt x="77378" y="137097"/>
                </a:lnTo>
                <a:lnTo>
                  <a:pt x="85875" y="129879"/>
                </a:lnTo>
                <a:lnTo>
                  <a:pt x="95350" y="122526"/>
                </a:lnTo>
                <a:lnTo>
                  <a:pt x="104206" y="116354"/>
                </a:lnTo>
                <a:lnTo>
                  <a:pt x="112651" y="110970"/>
                </a:lnTo>
                <a:lnTo>
                  <a:pt x="120820" y="106110"/>
                </a:lnTo>
                <a:lnTo>
                  <a:pt x="140058" y="93937"/>
                </a:lnTo>
                <a:lnTo>
                  <a:pt x="183452" y="65426"/>
                </a:lnTo>
                <a:lnTo>
                  <a:pt x="195961" y="57967"/>
                </a:lnTo>
                <a:lnTo>
                  <a:pt x="209381" y="50455"/>
                </a:lnTo>
                <a:lnTo>
                  <a:pt x="223407" y="42907"/>
                </a:lnTo>
                <a:lnTo>
                  <a:pt x="236568" y="36605"/>
                </a:lnTo>
                <a:lnTo>
                  <a:pt x="249152" y="31133"/>
                </a:lnTo>
                <a:lnTo>
                  <a:pt x="261351" y="26215"/>
                </a:lnTo>
                <a:lnTo>
                  <a:pt x="277104" y="21667"/>
                </a:lnTo>
                <a:lnTo>
                  <a:pt x="295226" y="17365"/>
                </a:lnTo>
                <a:lnTo>
                  <a:pt x="314927" y="13227"/>
                </a:lnTo>
                <a:lnTo>
                  <a:pt x="331871" y="9198"/>
                </a:lnTo>
                <a:lnTo>
                  <a:pt x="346978" y="5242"/>
                </a:lnTo>
                <a:lnTo>
                  <a:pt x="360858" y="1335"/>
                </a:lnTo>
                <a:lnTo>
                  <a:pt x="371382" y="0"/>
                </a:lnTo>
                <a:lnTo>
                  <a:pt x="379668" y="380"/>
                </a:lnTo>
                <a:lnTo>
                  <a:pt x="392261" y="2919"/>
                </a:lnTo>
                <a:lnTo>
                  <a:pt x="397397" y="3596"/>
                </a:lnTo>
                <a:lnTo>
                  <a:pt x="411479" y="495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94"/>
          <p:cNvSpPr/>
          <p:nvPr/>
        </p:nvSpPr>
        <p:spPr>
          <a:xfrm>
            <a:off x="5234940" y="4834889"/>
            <a:ext cx="388620" cy="182881"/>
          </a:xfrm>
          <a:custGeom>
            <a:avLst/>
            <a:gdLst/>
            <a:ahLst/>
            <a:cxnLst/>
            <a:rect l="0" t="0" r="0" b="0"/>
            <a:pathLst>
              <a:path w="388620" h="182881">
                <a:moveTo>
                  <a:pt x="0" y="182880"/>
                </a:moveTo>
                <a:lnTo>
                  <a:pt x="6067" y="170745"/>
                </a:lnTo>
                <a:lnTo>
                  <a:pt x="9125" y="167170"/>
                </a:lnTo>
                <a:lnTo>
                  <a:pt x="12433" y="164787"/>
                </a:lnTo>
                <a:lnTo>
                  <a:pt x="19495" y="160869"/>
                </a:lnTo>
                <a:lnTo>
                  <a:pt x="23157" y="158046"/>
                </a:lnTo>
                <a:lnTo>
                  <a:pt x="26867" y="154894"/>
                </a:lnTo>
                <a:lnTo>
                  <a:pt x="31881" y="151523"/>
                </a:lnTo>
                <a:lnTo>
                  <a:pt x="37764" y="148006"/>
                </a:lnTo>
                <a:lnTo>
                  <a:pt x="44226" y="144390"/>
                </a:lnTo>
                <a:lnTo>
                  <a:pt x="64953" y="133600"/>
                </a:lnTo>
                <a:lnTo>
                  <a:pt x="107515" y="112045"/>
                </a:lnTo>
                <a:lnTo>
                  <a:pt x="141341" y="93402"/>
                </a:lnTo>
                <a:lnTo>
                  <a:pt x="162807" y="81318"/>
                </a:lnTo>
                <a:lnTo>
                  <a:pt x="180928" y="71992"/>
                </a:lnTo>
                <a:lnTo>
                  <a:pt x="196819" y="64505"/>
                </a:lnTo>
                <a:lnTo>
                  <a:pt x="211222" y="58244"/>
                </a:lnTo>
                <a:lnTo>
                  <a:pt x="240773" y="44513"/>
                </a:lnTo>
                <a:lnTo>
                  <a:pt x="255765" y="37295"/>
                </a:lnTo>
                <a:lnTo>
                  <a:pt x="268300" y="32484"/>
                </a:lnTo>
                <a:lnTo>
                  <a:pt x="279197" y="29276"/>
                </a:lnTo>
                <a:lnTo>
                  <a:pt x="289001" y="27137"/>
                </a:lnTo>
                <a:lnTo>
                  <a:pt x="298077" y="24442"/>
                </a:lnTo>
                <a:lnTo>
                  <a:pt x="306668" y="21375"/>
                </a:lnTo>
                <a:lnTo>
                  <a:pt x="314935" y="18060"/>
                </a:lnTo>
                <a:lnTo>
                  <a:pt x="322987" y="15850"/>
                </a:lnTo>
                <a:lnTo>
                  <a:pt x="330894" y="14377"/>
                </a:lnTo>
                <a:lnTo>
                  <a:pt x="338706" y="13395"/>
                </a:lnTo>
                <a:lnTo>
                  <a:pt x="346454" y="11470"/>
                </a:lnTo>
                <a:lnTo>
                  <a:pt x="354159" y="8917"/>
                </a:lnTo>
                <a:lnTo>
                  <a:pt x="361836" y="5944"/>
                </a:lnTo>
                <a:lnTo>
                  <a:pt x="373752" y="2642"/>
                </a:lnTo>
                <a:lnTo>
                  <a:pt x="3886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95"/>
          <p:cNvSpPr/>
          <p:nvPr/>
        </p:nvSpPr>
        <p:spPr>
          <a:xfrm>
            <a:off x="7543800" y="5612129"/>
            <a:ext cx="342901" cy="91441"/>
          </a:xfrm>
          <a:custGeom>
            <a:avLst/>
            <a:gdLst/>
            <a:ahLst/>
            <a:cxnLst/>
            <a:rect l="0" t="0" r="0" b="0"/>
            <a:pathLst>
              <a:path w="342901" h="91441">
                <a:moveTo>
                  <a:pt x="0" y="91440"/>
                </a:moveTo>
                <a:lnTo>
                  <a:pt x="12135" y="85373"/>
                </a:lnTo>
                <a:lnTo>
                  <a:pt x="20790" y="82315"/>
                </a:lnTo>
                <a:lnTo>
                  <a:pt x="31639" y="79007"/>
                </a:lnTo>
                <a:lnTo>
                  <a:pt x="43953" y="75531"/>
                </a:lnTo>
                <a:lnTo>
                  <a:pt x="54702" y="71944"/>
                </a:lnTo>
                <a:lnTo>
                  <a:pt x="64407" y="68283"/>
                </a:lnTo>
                <a:lnTo>
                  <a:pt x="73418" y="64572"/>
                </a:lnTo>
                <a:lnTo>
                  <a:pt x="81966" y="60828"/>
                </a:lnTo>
                <a:lnTo>
                  <a:pt x="98235" y="53282"/>
                </a:lnTo>
                <a:lnTo>
                  <a:pt x="107401" y="49492"/>
                </a:lnTo>
                <a:lnTo>
                  <a:pt x="117320" y="45694"/>
                </a:lnTo>
                <a:lnTo>
                  <a:pt x="127744" y="41893"/>
                </a:lnTo>
                <a:lnTo>
                  <a:pt x="141042" y="38089"/>
                </a:lnTo>
                <a:lnTo>
                  <a:pt x="156257" y="34283"/>
                </a:lnTo>
                <a:lnTo>
                  <a:pt x="172752" y="30475"/>
                </a:lnTo>
                <a:lnTo>
                  <a:pt x="186287" y="26667"/>
                </a:lnTo>
                <a:lnTo>
                  <a:pt x="197851" y="22858"/>
                </a:lnTo>
                <a:lnTo>
                  <a:pt x="208101" y="19049"/>
                </a:lnTo>
                <a:lnTo>
                  <a:pt x="222553" y="15239"/>
                </a:lnTo>
                <a:lnTo>
                  <a:pt x="239809" y="11430"/>
                </a:lnTo>
                <a:lnTo>
                  <a:pt x="258933" y="7620"/>
                </a:lnTo>
                <a:lnTo>
                  <a:pt x="275491" y="5080"/>
                </a:lnTo>
                <a:lnTo>
                  <a:pt x="290341" y="3387"/>
                </a:lnTo>
                <a:lnTo>
                  <a:pt x="314459" y="1505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96"/>
          <p:cNvSpPr/>
          <p:nvPr/>
        </p:nvSpPr>
        <p:spPr>
          <a:xfrm>
            <a:off x="7429500" y="5623715"/>
            <a:ext cx="502920" cy="56995"/>
          </a:xfrm>
          <a:custGeom>
            <a:avLst/>
            <a:gdLst/>
            <a:ahLst/>
            <a:cxnLst/>
            <a:rect l="0" t="0" r="0" b="0"/>
            <a:pathLst>
              <a:path w="502920" h="56995">
                <a:moveTo>
                  <a:pt x="0" y="34135"/>
                </a:moveTo>
                <a:lnTo>
                  <a:pt x="123680" y="34135"/>
                </a:lnTo>
                <a:lnTo>
                  <a:pt x="137063" y="32864"/>
                </a:lnTo>
                <a:lnTo>
                  <a:pt x="175640" y="28067"/>
                </a:lnTo>
                <a:lnTo>
                  <a:pt x="195833" y="25009"/>
                </a:lnTo>
                <a:lnTo>
                  <a:pt x="235203" y="18225"/>
                </a:lnTo>
                <a:lnTo>
                  <a:pt x="250782" y="15908"/>
                </a:lnTo>
                <a:lnTo>
                  <a:pt x="263707" y="14364"/>
                </a:lnTo>
                <a:lnTo>
                  <a:pt x="274865" y="13334"/>
                </a:lnTo>
                <a:lnTo>
                  <a:pt x="286114" y="11378"/>
                </a:lnTo>
                <a:lnTo>
                  <a:pt x="297422" y="8803"/>
                </a:lnTo>
                <a:lnTo>
                  <a:pt x="308771" y="5817"/>
                </a:lnTo>
                <a:lnTo>
                  <a:pt x="318877" y="3826"/>
                </a:lnTo>
                <a:lnTo>
                  <a:pt x="328155" y="2499"/>
                </a:lnTo>
                <a:lnTo>
                  <a:pt x="336880" y="1614"/>
                </a:lnTo>
                <a:lnTo>
                  <a:pt x="345237" y="1025"/>
                </a:lnTo>
                <a:lnTo>
                  <a:pt x="353347" y="631"/>
                </a:lnTo>
                <a:lnTo>
                  <a:pt x="369133" y="194"/>
                </a:lnTo>
                <a:lnTo>
                  <a:pt x="384616" y="0"/>
                </a:lnTo>
                <a:lnTo>
                  <a:pt x="392300" y="1218"/>
                </a:lnTo>
                <a:lnTo>
                  <a:pt x="399963" y="3300"/>
                </a:lnTo>
                <a:lnTo>
                  <a:pt x="407612" y="5958"/>
                </a:lnTo>
                <a:lnTo>
                  <a:pt x="415252" y="7730"/>
                </a:lnTo>
                <a:lnTo>
                  <a:pt x="422885" y="8912"/>
                </a:lnTo>
                <a:lnTo>
                  <a:pt x="430512" y="9700"/>
                </a:lnTo>
                <a:lnTo>
                  <a:pt x="438138" y="11494"/>
                </a:lnTo>
                <a:lnTo>
                  <a:pt x="445761" y="13961"/>
                </a:lnTo>
                <a:lnTo>
                  <a:pt x="453385" y="16875"/>
                </a:lnTo>
                <a:lnTo>
                  <a:pt x="461006" y="20088"/>
                </a:lnTo>
                <a:lnTo>
                  <a:pt x="468627" y="23501"/>
                </a:lnTo>
                <a:lnTo>
                  <a:pt x="476248" y="27045"/>
                </a:lnTo>
                <a:lnTo>
                  <a:pt x="481328" y="30678"/>
                </a:lnTo>
                <a:lnTo>
                  <a:pt x="484716" y="34371"/>
                </a:lnTo>
                <a:lnTo>
                  <a:pt x="486974" y="38102"/>
                </a:lnTo>
                <a:lnTo>
                  <a:pt x="489749" y="41859"/>
                </a:lnTo>
                <a:lnTo>
                  <a:pt x="492869" y="45635"/>
                </a:lnTo>
                <a:lnTo>
                  <a:pt x="502919" y="5699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97"/>
          <p:cNvSpPr/>
          <p:nvPr/>
        </p:nvSpPr>
        <p:spPr>
          <a:xfrm>
            <a:off x="5088650" y="4394773"/>
            <a:ext cx="682954" cy="759947"/>
          </a:xfrm>
          <a:custGeom>
            <a:avLst/>
            <a:gdLst/>
            <a:ahLst/>
            <a:cxnLst/>
            <a:rect l="0" t="0" r="0" b="0"/>
            <a:pathLst>
              <a:path w="682954" h="759947">
                <a:moveTo>
                  <a:pt x="569200" y="74356"/>
                </a:moveTo>
                <a:lnTo>
                  <a:pt x="557064" y="68289"/>
                </a:lnTo>
                <a:lnTo>
                  <a:pt x="544333" y="65309"/>
                </a:lnTo>
                <a:lnTo>
                  <a:pt x="537382" y="64515"/>
                </a:lnTo>
                <a:lnTo>
                  <a:pt x="526272" y="60246"/>
                </a:lnTo>
                <a:lnTo>
                  <a:pt x="521531" y="57329"/>
                </a:lnTo>
                <a:lnTo>
                  <a:pt x="509490" y="54089"/>
                </a:lnTo>
                <a:lnTo>
                  <a:pt x="493132" y="52648"/>
                </a:lnTo>
                <a:lnTo>
                  <a:pt x="468928" y="52009"/>
                </a:lnTo>
                <a:lnTo>
                  <a:pt x="451398" y="55111"/>
                </a:lnTo>
                <a:lnTo>
                  <a:pt x="438103" y="59453"/>
                </a:lnTo>
                <a:lnTo>
                  <a:pt x="423728" y="61382"/>
                </a:lnTo>
                <a:lnTo>
                  <a:pt x="408872" y="62240"/>
                </a:lnTo>
                <a:lnTo>
                  <a:pt x="401354" y="62469"/>
                </a:lnTo>
                <a:lnTo>
                  <a:pt x="395073" y="63892"/>
                </a:lnTo>
                <a:lnTo>
                  <a:pt x="378894" y="70692"/>
                </a:lnTo>
                <a:lnTo>
                  <a:pt x="358578" y="74541"/>
                </a:lnTo>
                <a:lnTo>
                  <a:pt x="343933" y="79942"/>
                </a:lnTo>
                <a:lnTo>
                  <a:pt x="328958" y="83189"/>
                </a:lnTo>
                <a:lnTo>
                  <a:pt x="321409" y="84055"/>
                </a:lnTo>
                <a:lnTo>
                  <a:pt x="310025" y="87172"/>
                </a:lnTo>
                <a:lnTo>
                  <a:pt x="296087" y="91790"/>
                </a:lnTo>
                <a:lnTo>
                  <a:pt x="280444" y="97409"/>
                </a:lnTo>
                <a:lnTo>
                  <a:pt x="267476" y="102424"/>
                </a:lnTo>
                <a:lnTo>
                  <a:pt x="246294" y="111384"/>
                </a:lnTo>
                <a:lnTo>
                  <a:pt x="228413" y="122987"/>
                </a:lnTo>
                <a:lnTo>
                  <a:pt x="209459" y="136610"/>
                </a:lnTo>
                <a:lnTo>
                  <a:pt x="197292" y="143799"/>
                </a:lnTo>
                <a:lnTo>
                  <a:pt x="184101" y="151131"/>
                </a:lnTo>
                <a:lnTo>
                  <a:pt x="166058" y="166052"/>
                </a:lnTo>
                <a:lnTo>
                  <a:pt x="152536" y="179880"/>
                </a:lnTo>
                <a:lnTo>
                  <a:pt x="131912" y="196075"/>
                </a:lnTo>
                <a:lnTo>
                  <a:pt x="117194" y="216395"/>
                </a:lnTo>
                <a:lnTo>
                  <a:pt x="103520" y="238503"/>
                </a:lnTo>
                <a:lnTo>
                  <a:pt x="90874" y="253567"/>
                </a:lnTo>
                <a:lnTo>
                  <a:pt x="80174" y="272116"/>
                </a:lnTo>
                <a:lnTo>
                  <a:pt x="71185" y="293059"/>
                </a:lnTo>
                <a:lnTo>
                  <a:pt x="39471" y="375951"/>
                </a:lnTo>
                <a:lnTo>
                  <a:pt x="29811" y="402708"/>
                </a:lnTo>
                <a:lnTo>
                  <a:pt x="5463" y="474133"/>
                </a:lnTo>
                <a:lnTo>
                  <a:pt x="2875" y="488194"/>
                </a:lnTo>
                <a:lnTo>
                  <a:pt x="1150" y="503918"/>
                </a:lnTo>
                <a:lnTo>
                  <a:pt x="0" y="520751"/>
                </a:lnTo>
                <a:lnTo>
                  <a:pt x="503" y="534512"/>
                </a:lnTo>
                <a:lnTo>
                  <a:pt x="4449" y="556577"/>
                </a:lnTo>
                <a:lnTo>
                  <a:pt x="7049" y="574850"/>
                </a:lnTo>
                <a:lnTo>
                  <a:pt x="8205" y="591438"/>
                </a:lnTo>
                <a:lnTo>
                  <a:pt x="10126" y="615057"/>
                </a:lnTo>
                <a:lnTo>
                  <a:pt x="18173" y="638142"/>
                </a:lnTo>
                <a:lnTo>
                  <a:pt x="28601" y="661069"/>
                </a:lnTo>
                <a:lnTo>
                  <a:pt x="39735" y="682678"/>
                </a:lnTo>
                <a:lnTo>
                  <a:pt x="47285" y="693125"/>
                </a:lnTo>
                <a:lnTo>
                  <a:pt x="58261" y="702001"/>
                </a:lnTo>
                <a:lnTo>
                  <a:pt x="78721" y="717525"/>
                </a:lnTo>
                <a:lnTo>
                  <a:pt x="93399" y="729779"/>
                </a:lnTo>
                <a:lnTo>
                  <a:pt x="108389" y="739459"/>
                </a:lnTo>
                <a:lnTo>
                  <a:pt x="118482" y="743818"/>
                </a:lnTo>
                <a:lnTo>
                  <a:pt x="130292" y="747994"/>
                </a:lnTo>
                <a:lnTo>
                  <a:pt x="143244" y="752048"/>
                </a:lnTo>
                <a:lnTo>
                  <a:pt x="158230" y="754751"/>
                </a:lnTo>
                <a:lnTo>
                  <a:pt x="174569" y="756553"/>
                </a:lnTo>
                <a:lnTo>
                  <a:pt x="205848" y="758555"/>
                </a:lnTo>
                <a:lnTo>
                  <a:pt x="228217" y="759445"/>
                </a:lnTo>
                <a:lnTo>
                  <a:pt x="261158" y="759946"/>
                </a:lnTo>
                <a:lnTo>
                  <a:pt x="280315" y="756676"/>
                </a:lnTo>
                <a:lnTo>
                  <a:pt x="298566" y="750990"/>
                </a:lnTo>
                <a:lnTo>
                  <a:pt x="319378" y="744229"/>
                </a:lnTo>
                <a:lnTo>
                  <a:pt x="348101" y="733604"/>
                </a:lnTo>
                <a:lnTo>
                  <a:pt x="364651" y="727215"/>
                </a:lnTo>
                <a:lnTo>
                  <a:pt x="378224" y="721686"/>
                </a:lnTo>
                <a:lnTo>
                  <a:pt x="389812" y="716729"/>
                </a:lnTo>
                <a:lnTo>
                  <a:pt x="409462" y="707835"/>
                </a:lnTo>
                <a:lnTo>
                  <a:pt x="426661" y="699649"/>
                </a:lnTo>
                <a:lnTo>
                  <a:pt x="446159" y="688391"/>
                </a:lnTo>
                <a:lnTo>
                  <a:pt x="466255" y="674921"/>
                </a:lnTo>
                <a:lnTo>
                  <a:pt x="483653" y="660467"/>
                </a:lnTo>
                <a:lnTo>
                  <a:pt x="499853" y="642190"/>
                </a:lnTo>
                <a:lnTo>
                  <a:pt x="515518" y="622637"/>
                </a:lnTo>
                <a:lnTo>
                  <a:pt x="530948" y="605480"/>
                </a:lnTo>
                <a:lnTo>
                  <a:pt x="546272" y="586001"/>
                </a:lnTo>
                <a:lnTo>
                  <a:pt x="561550" y="563374"/>
                </a:lnTo>
                <a:lnTo>
                  <a:pt x="569180" y="550228"/>
                </a:lnTo>
                <a:lnTo>
                  <a:pt x="576806" y="536384"/>
                </a:lnTo>
                <a:lnTo>
                  <a:pt x="584431" y="523345"/>
                </a:lnTo>
                <a:lnTo>
                  <a:pt x="599676" y="498697"/>
                </a:lnTo>
                <a:lnTo>
                  <a:pt x="607297" y="481710"/>
                </a:lnTo>
                <a:lnTo>
                  <a:pt x="614918" y="461496"/>
                </a:lnTo>
                <a:lnTo>
                  <a:pt x="622538" y="439129"/>
                </a:lnTo>
                <a:lnTo>
                  <a:pt x="630159" y="419138"/>
                </a:lnTo>
                <a:lnTo>
                  <a:pt x="637779" y="400731"/>
                </a:lnTo>
                <a:lnTo>
                  <a:pt x="645399" y="383379"/>
                </a:lnTo>
                <a:lnTo>
                  <a:pt x="651749" y="368002"/>
                </a:lnTo>
                <a:lnTo>
                  <a:pt x="657253" y="353940"/>
                </a:lnTo>
                <a:lnTo>
                  <a:pt x="662191" y="340755"/>
                </a:lnTo>
                <a:lnTo>
                  <a:pt x="665484" y="326886"/>
                </a:lnTo>
                <a:lnTo>
                  <a:pt x="667679" y="312559"/>
                </a:lnTo>
                <a:lnTo>
                  <a:pt x="669143" y="297928"/>
                </a:lnTo>
                <a:lnTo>
                  <a:pt x="671388" y="284365"/>
                </a:lnTo>
                <a:lnTo>
                  <a:pt x="674155" y="271512"/>
                </a:lnTo>
                <a:lnTo>
                  <a:pt x="677270" y="259133"/>
                </a:lnTo>
                <a:lnTo>
                  <a:pt x="679347" y="241991"/>
                </a:lnTo>
                <a:lnTo>
                  <a:pt x="680731" y="221673"/>
                </a:lnTo>
                <a:lnTo>
                  <a:pt x="682269" y="180470"/>
                </a:lnTo>
                <a:lnTo>
                  <a:pt x="682953" y="149458"/>
                </a:lnTo>
                <a:lnTo>
                  <a:pt x="679870" y="126362"/>
                </a:lnTo>
                <a:lnTo>
                  <a:pt x="674266" y="106360"/>
                </a:lnTo>
                <a:lnTo>
                  <a:pt x="667543" y="84770"/>
                </a:lnTo>
                <a:lnTo>
                  <a:pt x="660321" y="65861"/>
                </a:lnTo>
                <a:lnTo>
                  <a:pt x="652878" y="50261"/>
                </a:lnTo>
                <a:lnTo>
                  <a:pt x="640278" y="33068"/>
                </a:lnTo>
                <a:lnTo>
                  <a:pt x="627883" y="19600"/>
                </a:lnTo>
                <a:lnTo>
                  <a:pt x="621022" y="14992"/>
                </a:lnTo>
                <a:lnTo>
                  <a:pt x="606626" y="9872"/>
                </a:lnTo>
                <a:lnTo>
                  <a:pt x="588373" y="4210"/>
                </a:lnTo>
                <a:lnTo>
                  <a:pt x="578172" y="922"/>
                </a:lnTo>
                <a:lnTo>
                  <a:pt x="567561" y="0"/>
                </a:lnTo>
                <a:lnTo>
                  <a:pt x="556677" y="656"/>
                </a:lnTo>
                <a:lnTo>
                  <a:pt x="535694" y="3501"/>
                </a:lnTo>
                <a:lnTo>
                  <a:pt x="517902" y="4765"/>
                </a:lnTo>
                <a:lnTo>
                  <a:pt x="507061" y="6372"/>
                </a:lnTo>
                <a:lnTo>
                  <a:pt x="494754" y="8714"/>
                </a:lnTo>
                <a:lnTo>
                  <a:pt x="481469" y="11544"/>
                </a:lnTo>
                <a:lnTo>
                  <a:pt x="470073" y="14702"/>
                </a:lnTo>
                <a:lnTo>
                  <a:pt x="450636" y="21596"/>
                </a:lnTo>
                <a:lnTo>
                  <a:pt x="436918" y="28894"/>
                </a:lnTo>
                <a:lnTo>
                  <a:pt x="420609" y="4006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98"/>
          <p:cNvSpPr/>
          <p:nvPr/>
        </p:nvSpPr>
        <p:spPr>
          <a:xfrm>
            <a:off x="7303769" y="4013531"/>
            <a:ext cx="1577341" cy="112699"/>
          </a:xfrm>
          <a:custGeom>
            <a:avLst/>
            <a:gdLst/>
            <a:ahLst/>
            <a:cxnLst/>
            <a:rect l="0" t="0" r="0" b="0"/>
            <a:pathLst>
              <a:path w="1577341" h="112699">
                <a:moveTo>
                  <a:pt x="0" y="112698"/>
                </a:moveTo>
                <a:lnTo>
                  <a:pt x="55615" y="112698"/>
                </a:lnTo>
                <a:lnTo>
                  <a:pt x="83139" y="109312"/>
                </a:lnTo>
                <a:lnTo>
                  <a:pt x="101146" y="106631"/>
                </a:lnTo>
                <a:lnTo>
                  <a:pt x="127927" y="103652"/>
                </a:lnTo>
                <a:lnTo>
                  <a:pt x="167459" y="100312"/>
                </a:lnTo>
                <a:lnTo>
                  <a:pt x="176410" y="98091"/>
                </a:lnTo>
                <a:lnTo>
                  <a:pt x="186186" y="95340"/>
                </a:lnTo>
                <a:lnTo>
                  <a:pt x="203823" y="92284"/>
                </a:lnTo>
                <a:lnTo>
                  <a:pt x="247398" y="88890"/>
                </a:lnTo>
                <a:lnTo>
                  <a:pt x="261452" y="86667"/>
                </a:lnTo>
                <a:lnTo>
                  <a:pt x="277172" y="83914"/>
                </a:lnTo>
                <a:lnTo>
                  <a:pt x="301410" y="80855"/>
                </a:lnTo>
                <a:lnTo>
                  <a:pt x="343736" y="78892"/>
                </a:lnTo>
                <a:lnTo>
                  <a:pt x="353617" y="77461"/>
                </a:lnTo>
                <a:lnTo>
                  <a:pt x="362745" y="75237"/>
                </a:lnTo>
                <a:lnTo>
                  <a:pt x="371371" y="72484"/>
                </a:lnTo>
                <a:lnTo>
                  <a:pt x="391114" y="69425"/>
                </a:lnTo>
                <a:lnTo>
                  <a:pt x="412589" y="66796"/>
                </a:lnTo>
                <a:lnTo>
                  <a:pt x="423650" y="64317"/>
                </a:lnTo>
                <a:lnTo>
                  <a:pt x="434833" y="61394"/>
                </a:lnTo>
                <a:lnTo>
                  <a:pt x="457420" y="58146"/>
                </a:lnTo>
                <a:lnTo>
                  <a:pt x="502963" y="56062"/>
                </a:lnTo>
                <a:lnTo>
                  <a:pt x="515649" y="54621"/>
                </a:lnTo>
                <a:lnTo>
                  <a:pt x="529186" y="52390"/>
                </a:lnTo>
                <a:lnTo>
                  <a:pt x="543292" y="49633"/>
                </a:lnTo>
                <a:lnTo>
                  <a:pt x="569123" y="46569"/>
                </a:lnTo>
                <a:lnTo>
                  <a:pt x="616751" y="44603"/>
                </a:lnTo>
                <a:lnTo>
                  <a:pt x="632148" y="43171"/>
                </a:lnTo>
                <a:lnTo>
                  <a:pt x="650032" y="40947"/>
                </a:lnTo>
                <a:lnTo>
                  <a:pt x="669575" y="38194"/>
                </a:lnTo>
                <a:lnTo>
                  <a:pt x="714995" y="35135"/>
                </a:lnTo>
                <a:lnTo>
                  <a:pt x="761006" y="33776"/>
                </a:lnTo>
                <a:lnTo>
                  <a:pt x="798389" y="33172"/>
                </a:lnTo>
                <a:lnTo>
                  <a:pt x="814199" y="31741"/>
                </a:lnTo>
                <a:lnTo>
                  <a:pt x="828550" y="29517"/>
                </a:lnTo>
                <a:lnTo>
                  <a:pt x="841926" y="26764"/>
                </a:lnTo>
                <a:lnTo>
                  <a:pt x="880497" y="23705"/>
                </a:lnTo>
                <a:lnTo>
                  <a:pt x="938645" y="21983"/>
                </a:lnTo>
                <a:lnTo>
                  <a:pt x="968356" y="20311"/>
                </a:lnTo>
                <a:lnTo>
                  <a:pt x="983391" y="18087"/>
                </a:lnTo>
                <a:lnTo>
                  <a:pt x="998494" y="15334"/>
                </a:lnTo>
                <a:lnTo>
                  <a:pt x="1042369" y="12275"/>
                </a:lnTo>
                <a:lnTo>
                  <a:pt x="1107257" y="10553"/>
                </a:lnTo>
                <a:lnTo>
                  <a:pt x="1257485" y="8654"/>
                </a:lnTo>
                <a:lnTo>
                  <a:pt x="1463441" y="0"/>
                </a:lnTo>
                <a:lnTo>
                  <a:pt x="1502165" y="2497"/>
                </a:lnTo>
                <a:lnTo>
                  <a:pt x="1532500" y="6570"/>
                </a:lnTo>
                <a:lnTo>
                  <a:pt x="1577340" y="982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99"/>
          <p:cNvSpPr/>
          <p:nvPr/>
        </p:nvSpPr>
        <p:spPr>
          <a:xfrm>
            <a:off x="7372350" y="4423884"/>
            <a:ext cx="1600201" cy="113785"/>
          </a:xfrm>
          <a:custGeom>
            <a:avLst/>
            <a:gdLst/>
            <a:ahLst/>
            <a:cxnLst/>
            <a:rect l="0" t="0" r="0" b="0"/>
            <a:pathLst>
              <a:path w="1600201" h="113785">
                <a:moveTo>
                  <a:pt x="0" y="102395"/>
                </a:moveTo>
                <a:lnTo>
                  <a:pt x="12135" y="108463"/>
                </a:lnTo>
                <a:lnTo>
                  <a:pt x="28254" y="111442"/>
                </a:lnTo>
                <a:lnTo>
                  <a:pt x="69645" y="113355"/>
                </a:lnTo>
                <a:lnTo>
                  <a:pt x="121344" y="113784"/>
                </a:lnTo>
                <a:lnTo>
                  <a:pt x="143678" y="110420"/>
                </a:lnTo>
                <a:lnTo>
                  <a:pt x="156745" y="107745"/>
                </a:lnTo>
                <a:lnTo>
                  <a:pt x="178037" y="104773"/>
                </a:lnTo>
                <a:lnTo>
                  <a:pt x="224539" y="102865"/>
                </a:lnTo>
                <a:lnTo>
                  <a:pt x="255619" y="102535"/>
                </a:lnTo>
                <a:lnTo>
                  <a:pt x="299874" y="99070"/>
                </a:lnTo>
                <a:lnTo>
                  <a:pt x="351718" y="94568"/>
                </a:lnTo>
                <a:lnTo>
                  <a:pt x="383225" y="92567"/>
                </a:lnTo>
                <a:lnTo>
                  <a:pt x="400263" y="90763"/>
                </a:lnTo>
                <a:lnTo>
                  <a:pt x="439515" y="85372"/>
                </a:lnTo>
                <a:lnTo>
                  <a:pt x="472200" y="82130"/>
                </a:lnTo>
                <a:lnTo>
                  <a:pt x="518159" y="80048"/>
                </a:lnTo>
                <a:lnTo>
                  <a:pt x="560822" y="78367"/>
                </a:lnTo>
                <a:lnTo>
                  <a:pt x="572001" y="76216"/>
                </a:lnTo>
                <a:lnTo>
                  <a:pt x="583264" y="73513"/>
                </a:lnTo>
                <a:lnTo>
                  <a:pt x="605938" y="70509"/>
                </a:lnTo>
                <a:lnTo>
                  <a:pt x="628715" y="67903"/>
                </a:lnTo>
                <a:lnTo>
                  <a:pt x="640123" y="65431"/>
                </a:lnTo>
                <a:lnTo>
                  <a:pt x="651539" y="62513"/>
                </a:lnTo>
                <a:lnTo>
                  <a:pt x="677769" y="59269"/>
                </a:lnTo>
                <a:lnTo>
                  <a:pt x="717710" y="57444"/>
                </a:lnTo>
                <a:lnTo>
                  <a:pt x="741891" y="55747"/>
                </a:lnTo>
                <a:lnTo>
                  <a:pt x="753674" y="53517"/>
                </a:lnTo>
                <a:lnTo>
                  <a:pt x="765339" y="50759"/>
                </a:lnTo>
                <a:lnTo>
                  <a:pt x="788461" y="47696"/>
                </a:lnTo>
                <a:lnTo>
                  <a:pt x="826284" y="45972"/>
                </a:lnTo>
                <a:lnTo>
                  <a:pt x="878509" y="45389"/>
                </a:lnTo>
                <a:lnTo>
                  <a:pt x="912418" y="41922"/>
                </a:lnTo>
                <a:lnTo>
                  <a:pt x="932129" y="39220"/>
                </a:lnTo>
                <a:lnTo>
                  <a:pt x="977736" y="36218"/>
                </a:lnTo>
                <a:lnTo>
                  <a:pt x="1022559" y="33613"/>
                </a:lnTo>
                <a:lnTo>
                  <a:pt x="1039846" y="31140"/>
                </a:lnTo>
                <a:lnTo>
                  <a:pt x="1055181" y="28222"/>
                </a:lnTo>
                <a:lnTo>
                  <a:pt x="1085766" y="24980"/>
                </a:lnTo>
                <a:lnTo>
                  <a:pt x="1128158" y="23154"/>
                </a:lnTo>
                <a:lnTo>
                  <a:pt x="1164343" y="22727"/>
                </a:lnTo>
                <a:lnTo>
                  <a:pt x="1231225" y="22538"/>
                </a:lnTo>
                <a:lnTo>
                  <a:pt x="1260237" y="21217"/>
                </a:lnTo>
                <a:lnTo>
                  <a:pt x="1284658" y="19066"/>
                </a:lnTo>
                <a:lnTo>
                  <a:pt x="1306018" y="16363"/>
                </a:lnTo>
                <a:lnTo>
                  <a:pt x="1330419" y="14560"/>
                </a:lnTo>
                <a:lnTo>
                  <a:pt x="1356846" y="13359"/>
                </a:lnTo>
                <a:lnTo>
                  <a:pt x="1425647" y="11668"/>
                </a:lnTo>
                <a:lnTo>
                  <a:pt x="1489097" y="11096"/>
                </a:lnTo>
                <a:lnTo>
                  <a:pt x="1513144" y="7631"/>
                </a:lnTo>
                <a:lnTo>
                  <a:pt x="1523113" y="4929"/>
                </a:lnTo>
                <a:lnTo>
                  <a:pt x="1537575" y="1927"/>
                </a:lnTo>
                <a:lnTo>
                  <a:pt x="1575411" y="0"/>
                </a:lnTo>
                <a:lnTo>
                  <a:pt x="1583674" y="1112"/>
                </a:lnTo>
                <a:lnTo>
                  <a:pt x="1589182" y="3123"/>
                </a:lnTo>
                <a:lnTo>
                  <a:pt x="1600200" y="1095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00"/>
          <p:cNvSpPr/>
          <p:nvPr/>
        </p:nvSpPr>
        <p:spPr>
          <a:xfrm>
            <a:off x="7863840" y="3794759"/>
            <a:ext cx="857251" cy="1017271"/>
          </a:xfrm>
          <a:custGeom>
            <a:avLst/>
            <a:gdLst/>
            <a:ahLst/>
            <a:cxnLst/>
            <a:rect l="0" t="0" r="0" b="0"/>
            <a:pathLst>
              <a:path w="857251" h="1017271">
                <a:moveTo>
                  <a:pt x="857250" y="0"/>
                </a:moveTo>
                <a:lnTo>
                  <a:pt x="851182" y="6069"/>
                </a:lnTo>
                <a:lnTo>
                  <a:pt x="848125" y="7856"/>
                </a:lnTo>
                <a:lnTo>
                  <a:pt x="841341" y="9842"/>
                </a:lnTo>
                <a:lnTo>
                  <a:pt x="839024" y="11641"/>
                </a:lnTo>
                <a:lnTo>
                  <a:pt x="837480" y="14111"/>
                </a:lnTo>
                <a:lnTo>
                  <a:pt x="836449" y="17028"/>
                </a:lnTo>
                <a:lnTo>
                  <a:pt x="831919" y="23655"/>
                </a:lnTo>
                <a:lnTo>
                  <a:pt x="818661" y="38257"/>
                </a:lnTo>
                <a:lnTo>
                  <a:pt x="797766" y="55950"/>
                </a:lnTo>
                <a:lnTo>
                  <a:pt x="772392" y="78207"/>
                </a:lnTo>
                <a:lnTo>
                  <a:pt x="747157" y="107557"/>
                </a:lnTo>
                <a:lnTo>
                  <a:pt x="722807" y="133317"/>
                </a:lnTo>
                <a:lnTo>
                  <a:pt x="684777" y="172324"/>
                </a:lnTo>
                <a:lnTo>
                  <a:pt x="662637" y="197956"/>
                </a:lnTo>
                <a:lnTo>
                  <a:pt x="639990" y="226294"/>
                </a:lnTo>
                <a:lnTo>
                  <a:pt x="617193" y="250777"/>
                </a:lnTo>
                <a:lnTo>
                  <a:pt x="563878" y="304760"/>
                </a:lnTo>
                <a:lnTo>
                  <a:pt x="541019" y="333716"/>
                </a:lnTo>
                <a:lnTo>
                  <a:pt x="518160" y="360358"/>
                </a:lnTo>
                <a:lnTo>
                  <a:pt x="496146" y="386643"/>
                </a:lnTo>
                <a:lnTo>
                  <a:pt x="471969" y="415682"/>
                </a:lnTo>
                <a:lnTo>
                  <a:pt x="452757" y="437054"/>
                </a:lnTo>
                <a:lnTo>
                  <a:pt x="439139" y="458406"/>
                </a:lnTo>
                <a:lnTo>
                  <a:pt x="433729" y="469434"/>
                </a:lnTo>
                <a:lnTo>
                  <a:pt x="422503" y="485677"/>
                </a:lnTo>
                <a:lnTo>
                  <a:pt x="407398" y="505395"/>
                </a:lnTo>
                <a:lnTo>
                  <a:pt x="389708" y="527430"/>
                </a:lnTo>
                <a:lnTo>
                  <a:pt x="372836" y="547200"/>
                </a:lnTo>
                <a:lnTo>
                  <a:pt x="356507" y="565460"/>
                </a:lnTo>
                <a:lnTo>
                  <a:pt x="316028" y="608657"/>
                </a:lnTo>
                <a:lnTo>
                  <a:pt x="291334" y="637544"/>
                </a:lnTo>
                <a:lnTo>
                  <a:pt x="265545" y="676127"/>
                </a:lnTo>
                <a:lnTo>
                  <a:pt x="247560" y="701398"/>
                </a:lnTo>
                <a:lnTo>
                  <a:pt x="204969" y="759014"/>
                </a:lnTo>
                <a:lnTo>
                  <a:pt x="189311" y="782263"/>
                </a:lnTo>
                <a:lnTo>
                  <a:pt x="175578" y="802333"/>
                </a:lnTo>
                <a:lnTo>
                  <a:pt x="148966" y="833782"/>
                </a:lnTo>
                <a:lnTo>
                  <a:pt x="127309" y="864421"/>
                </a:lnTo>
                <a:lnTo>
                  <a:pt x="114768" y="882235"/>
                </a:lnTo>
                <a:lnTo>
                  <a:pt x="108157" y="895025"/>
                </a:lnTo>
                <a:lnTo>
                  <a:pt x="103166" y="909365"/>
                </a:lnTo>
                <a:lnTo>
                  <a:pt x="94209" y="921657"/>
                </a:lnTo>
                <a:lnTo>
                  <a:pt x="83511" y="934613"/>
                </a:lnTo>
                <a:lnTo>
                  <a:pt x="76063" y="947090"/>
                </a:lnTo>
                <a:lnTo>
                  <a:pt x="72298" y="951434"/>
                </a:lnTo>
                <a:lnTo>
                  <a:pt x="68519" y="954329"/>
                </a:lnTo>
                <a:lnTo>
                  <a:pt x="60932" y="958817"/>
                </a:lnTo>
                <a:lnTo>
                  <a:pt x="53327" y="965044"/>
                </a:lnTo>
                <a:lnTo>
                  <a:pt x="50791" y="968483"/>
                </a:lnTo>
                <a:lnTo>
                  <a:pt x="47973" y="975690"/>
                </a:lnTo>
                <a:lnTo>
                  <a:pt x="44682" y="979390"/>
                </a:lnTo>
                <a:lnTo>
                  <a:pt x="20167" y="998249"/>
                </a:lnTo>
                <a:lnTo>
                  <a:pt x="15985" y="1000780"/>
                </a:lnTo>
                <a:lnTo>
                  <a:pt x="3534" y="1004841"/>
                </a:lnTo>
                <a:lnTo>
                  <a:pt x="0" y="10172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01"/>
          <p:cNvSpPr/>
          <p:nvPr/>
        </p:nvSpPr>
        <p:spPr>
          <a:xfrm>
            <a:off x="8286750" y="4366412"/>
            <a:ext cx="68580" cy="45568"/>
          </a:xfrm>
          <a:custGeom>
            <a:avLst/>
            <a:gdLst/>
            <a:ahLst/>
            <a:cxnLst/>
            <a:rect l="0" t="0" r="0" b="0"/>
            <a:pathLst>
              <a:path w="68580" h="45568">
                <a:moveTo>
                  <a:pt x="0" y="45567"/>
                </a:moveTo>
                <a:lnTo>
                  <a:pt x="19682" y="45567"/>
                </a:lnTo>
                <a:lnTo>
                  <a:pt x="22011" y="44297"/>
                </a:lnTo>
                <a:lnTo>
                  <a:pt x="24834" y="42181"/>
                </a:lnTo>
                <a:lnTo>
                  <a:pt x="32422" y="35726"/>
                </a:lnTo>
                <a:lnTo>
                  <a:pt x="36846" y="31457"/>
                </a:lnTo>
                <a:lnTo>
                  <a:pt x="56997" y="11430"/>
                </a:lnTo>
                <a:lnTo>
                  <a:pt x="55777" y="10109"/>
                </a:lnTo>
                <a:lnTo>
                  <a:pt x="51036" y="5255"/>
                </a:lnTo>
                <a:lnTo>
                  <a:pt x="49264" y="4723"/>
                </a:lnTo>
                <a:lnTo>
                  <a:pt x="48083" y="5637"/>
                </a:lnTo>
                <a:lnTo>
                  <a:pt x="47294" y="7517"/>
                </a:lnTo>
                <a:lnTo>
                  <a:pt x="45500" y="8771"/>
                </a:lnTo>
                <a:lnTo>
                  <a:pt x="43033" y="9606"/>
                </a:lnTo>
                <a:lnTo>
                  <a:pt x="40119" y="10163"/>
                </a:lnTo>
                <a:lnTo>
                  <a:pt x="36906" y="11805"/>
                </a:lnTo>
                <a:lnTo>
                  <a:pt x="33494" y="14169"/>
                </a:lnTo>
                <a:lnTo>
                  <a:pt x="24960" y="21021"/>
                </a:lnTo>
                <a:lnTo>
                  <a:pt x="25530" y="22853"/>
                </a:lnTo>
                <a:lnTo>
                  <a:pt x="27180" y="25344"/>
                </a:lnTo>
                <a:lnTo>
                  <a:pt x="29550" y="28275"/>
                </a:lnTo>
                <a:lnTo>
                  <a:pt x="32400" y="28960"/>
                </a:lnTo>
                <a:lnTo>
                  <a:pt x="35569" y="28145"/>
                </a:lnTo>
                <a:lnTo>
                  <a:pt x="38953" y="26333"/>
                </a:lnTo>
                <a:lnTo>
                  <a:pt x="42478" y="25124"/>
                </a:lnTo>
                <a:lnTo>
                  <a:pt x="46099" y="24319"/>
                </a:lnTo>
                <a:lnTo>
                  <a:pt x="54967" y="23026"/>
                </a:lnTo>
                <a:lnTo>
                  <a:pt x="56964" y="21650"/>
                </a:lnTo>
                <a:lnTo>
                  <a:pt x="59566" y="19462"/>
                </a:lnTo>
                <a:lnTo>
                  <a:pt x="62571" y="16734"/>
                </a:lnTo>
                <a:lnTo>
                  <a:pt x="63303" y="14915"/>
                </a:lnTo>
                <a:lnTo>
                  <a:pt x="62523" y="13703"/>
                </a:lnTo>
                <a:lnTo>
                  <a:pt x="60731" y="12894"/>
                </a:lnTo>
                <a:lnTo>
                  <a:pt x="59538" y="11085"/>
                </a:lnTo>
                <a:lnTo>
                  <a:pt x="58742" y="8609"/>
                </a:lnTo>
                <a:lnTo>
                  <a:pt x="58211" y="5689"/>
                </a:lnTo>
                <a:lnTo>
                  <a:pt x="56587" y="3742"/>
                </a:lnTo>
                <a:lnTo>
                  <a:pt x="54235" y="2444"/>
                </a:lnTo>
                <a:lnTo>
                  <a:pt x="46218" y="0"/>
                </a:lnTo>
                <a:lnTo>
                  <a:pt x="44782" y="1219"/>
                </a:lnTo>
                <a:lnTo>
                  <a:pt x="42554" y="3302"/>
                </a:lnTo>
                <a:lnTo>
                  <a:pt x="34773" y="10811"/>
                </a:lnTo>
                <a:lnTo>
                  <a:pt x="28365" y="17207"/>
                </a:lnTo>
                <a:lnTo>
                  <a:pt x="27800" y="19041"/>
                </a:lnTo>
                <a:lnTo>
                  <a:pt x="28693" y="20263"/>
                </a:lnTo>
                <a:lnTo>
                  <a:pt x="30558" y="21078"/>
                </a:lnTo>
                <a:lnTo>
                  <a:pt x="31802" y="22891"/>
                </a:lnTo>
                <a:lnTo>
                  <a:pt x="32631" y="25370"/>
                </a:lnTo>
                <a:lnTo>
                  <a:pt x="33184" y="28292"/>
                </a:lnTo>
                <a:lnTo>
                  <a:pt x="34822" y="30241"/>
                </a:lnTo>
                <a:lnTo>
                  <a:pt x="37185" y="31540"/>
                </a:lnTo>
                <a:lnTo>
                  <a:pt x="40030" y="32405"/>
                </a:lnTo>
                <a:lnTo>
                  <a:pt x="43196" y="32983"/>
                </a:lnTo>
                <a:lnTo>
                  <a:pt x="46577" y="33368"/>
                </a:lnTo>
                <a:lnTo>
                  <a:pt x="50102" y="33624"/>
                </a:lnTo>
                <a:lnTo>
                  <a:pt x="52451" y="32526"/>
                </a:lnTo>
                <a:lnTo>
                  <a:pt x="54017" y="30523"/>
                </a:lnTo>
                <a:lnTo>
                  <a:pt x="55061" y="27918"/>
                </a:lnTo>
                <a:lnTo>
                  <a:pt x="57027" y="26181"/>
                </a:lnTo>
                <a:lnTo>
                  <a:pt x="59607" y="25023"/>
                </a:lnTo>
                <a:lnTo>
                  <a:pt x="68579" y="2270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02"/>
          <p:cNvSpPr/>
          <p:nvPr/>
        </p:nvSpPr>
        <p:spPr>
          <a:xfrm>
            <a:off x="8527393" y="4080788"/>
            <a:ext cx="33632" cy="34013"/>
          </a:xfrm>
          <a:custGeom>
            <a:avLst/>
            <a:gdLst/>
            <a:ahLst/>
            <a:cxnLst/>
            <a:rect l="0" t="0" r="0" b="0"/>
            <a:pathLst>
              <a:path w="33632" h="34013">
                <a:moveTo>
                  <a:pt x="10816" y="22582"/>
                </a:moveTo>
                <a:lnTo>
                  <a:pt x="10816" y="663"/>
                </a:lnTo>
                <a:lnTo>
                  <a:pt x="9547" y="349"/>
                </a:lnTo>
                <a:lnTo>
                  <a:pt x="7430" y="140"/>
                </a:lnTo>
                <a:lnTo>
                  <a:pt x="4749" y="0"/>
                </a:lnTo>
                <a:lnTo>
                  <a:pt x="2961" y="1177"/>
                </a:lnTo>
                <a:lnTo>
                  <a:pt x="1770" y="3232"/>
                </a:lnTo>
                <a:lnTo>
                  <a:pt x="975" y="5872"/>
                </a:lnTo>
                <a:lnTo>
                  <a:pt x="1716" y="8902"/>
                </a:lnTo>
                <a:lnTo>
                  <a:pt x="3480" y="12192"/>
                </a:lnTo>
                <a:lnTo>
                  <a:pt x="10387" y="21973"/>
                </a:lnTo>
                <a:lnTo>
                  <a:pt x="14012" y="25698"/>
                </a:lnTo>
                <a:lnTo>
                  <a:pt x="20620" y="32369"/>
                </a:lnTo>
                <a:lnTo>
                  <a:pt x="22432" y="32917"/>
                </a:lnTo>
                <a:lnTo>
                  <a:pt x="24911" y="33282"/>
                </a:lnTo>
                <a:lnTo>
                  <a:pt x="27832" y="33525"/>
                </a:lnTo>
                <a:lnTo>
                  <a:pt x="29780" y="32417"/>
                </a:lnTo>
                <a:lnTo>
                  <a:pt x="31079" y="30409"/>
                </a:lnTo>
                <a:lnTo>
                  <a:pt x="33164" y="24128"/>
                </a:lnTo>
                <a:lnTo>
                  <a:pt x="33334" y="22342"/>
                </a:lnTo>
                <a:lnTo>
                  <a:pt x="33448" y="19882"/>
                </a:lnTo>
                <a:lnTo>
                  <a:pt x="33575" y="13762"/>
                </a:lnTo>
                <a:lnTo>
                  <a:pt x="33631" y="6808"/>
                </a:lnTo>
                <a:lnTo>
                  <a:pt x="32377" y="4446"/>
                </a:lnTo>
                <a:lnTo>
                  <a:pt x="30270" y="2871"/>
                </a:lnTo>
                <a:lnTo>
                  <a:pt x="23831" y="344"/>
                </a:lnTo>
                <a:lnTo>
                  <a:pt x="23303" y="1406"/>
                </a:lnTo>
                <a:lnTo>
                  <a:pt x="22951" y="3385"/>
                </a:lnTo>
                <a:lnTo>
                  <a:pt x="22716" y="5974"/>
                </a:lnTo>
                <a:lnTo>
                  <a:pt x="21289" y="8970"/>
                </a:lnTo>
                <a:lnTo>
                  <a:pt x="19069" y="12237"/>
                </a:lnTo>
                <a:lnTo>
                  <a:pt x="16318" y="15685"/>
                </a:lnTo>
                <a:lnTo>
                  <a:pt x="13214" y="17984"/>
                </a:lnTo>
                <a:lnTo>
                  <a:pt x="9875" y="19516"/>
                </a:lnTo>
                <a:lnTo>
                  <a:pt x="6379" y="20538"/>
                </a:lnTo>
                <a:lnTo>
                  <a:pt x="4048" y="22489"/>
                </a:lnTo>
                <a:lnTo>
                  <a:pt x="2494" y="25060"/>
                </a:lnTo>
                <a:lnTo>
                  <a:pt x="0" y="32243"/>
                </a:lnTo>
                <a:lnTo>
                  <a:pt x="1066" y="32833"/>
                </a:lnTo>
                <a:lnTo>
                  <a:pt x="3046" y="33226"/>
                </a:lnTo>
                <a:lnTo>
                  <a:pt x="10816" y="3401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3"/>
          <p:cNvSpPr/>
          <p:nvPr/>
        </p:nvSpPr>
        <p:spPr>
          <a:xfrm>
            <a:off x="7498302" y="6069579"/>
            <a:ext cx="479114" cy="479794"/>
          </a:xfrm>
          <a:custGeom>
            <a:avLst/>
            <a:gdLst/>
            <a:ahLst/>
            <a:cxnLst/>
            <a:rect l="0" t="0" r="0" b="0"/>
            <a:pathLst>
              <a:path w="479114" h="479794">
                <a:moveTo>
                  <a:pt x="319817" y="68330"/>
                </a:moveTo>
                <a:lnTo>
                  <a:pt x="307682" y="62263"/>
                </a:lnTo>
                <a:lnTo>
                  <a:pt x="294950" y="59284"/>
                </a:lnTo>
                <a:lnTo>
                  <a:pt x="288000" y="58489"/>
                </a:lnTo>
                <a:lnTo>
                  <a:pt x="279555" y="56690"/>
                </a:lnTo>
                <a:lnTo>
                  <a:pt x="270116" y="54220"/>
                </a:lnTo>
                <a:lnTo>
                  <a:pt x="260014" y="51303"/>
                </a:lnTo>
                <a:lnTo>
                  <a:pt x="245401" y="48063"/>
                </a:lnTo>
                <a:lnTo>
                  <a:pt x="234674" y="46623"/>
                </a:lnTo>
                <a:lnTo>
                  <a:pt x="225673" y="45982"/>
                </a:lnTo>
                <a:lnTo>
                  <a:pt x="217684" y="47082"/>
                </a:lnTo>
                <a:lnTo>
                  <a:pt x="207279" y="49085"/>
                </a:lnTo>
                <a:lnTo>
                  <a:pt x="195261" y="51690"/>
                </a:lnTo>
                <a:lnTo>
                  <a:pt x="184711" y="53427"/>
                </a:lnTo>
                <a:lnTo>
                  <a:pt x="175136" y="54585"/>
                </a:lnTo>
                <a:lnTo>
                  <a:pt x="166213" y="55356"/>
                </a:lnTo>
                <a:lnTo>
                  <a:pt x="152913" y="59601"/>
                </a:lnTo>
                <a:lnTo>
                  <a:pt x="141497" y="65720"/>
                </a:lnTo>
                <a:lnTo>
                  <a:pt x="127958" y="72674"/>
                </a:lnTo>
                <a:lnTo>
                  <a:pt x="116860" y="79997"/>
                </a:lnTo>
                <a:lnTo>
                  <a:pt x="106424" y="87486"/>
                </a:lnTo>
                <a:lnTo>
                  <a:pt x="93319" y="95047"/>
                </a:lnTo>
                <a:lnTo>
                  <a:pt x="82415" y="106028"/>
                </a:lnTo>
                <a:lnTo>
                  <a:pt x="73335" y="119375"/>
                </a:lnTo>
                <a:lnTo>
                  <a:pt x="65066" y="133773"/>
                </a:lnTo>
                <a:lnTo>
                  <a:pt x="58543" y="142439"/>
                </a:lnTo>
                <a:lnTo>
                  <a:pt x="50385" y="152026"/>
                </a:lnTo>
                <a:lnTo>
                  <a:pt x="41136" y="162227"/>
                </a:lnTo>
                <a:lnTo>
                  <a:pt x="33700" y="174109"/>
                </a:lnTo>
                <a:lnTo>
                  <a:pt x="27472" y="187109"/>
                </a:lnTo>
                <a:lnTo>
                  <a:pt x="22051" y="200857"/>
                </a:lnTo>
                <a:lnTo>
                  <a:pt x="17167" y="212561"/>
                </a:lnTo>
                <a:lnTo>
                  <a:pt x="8352" y="232340"/>
                </a:lnTo>
                <a:lnTo>
                  <a:pt x="5494" y="241170"/>
                </a:lnTo>
                <a:lnTo>
                  <a:pt x="3588" y="249597"/>
                </a:lnTo>
                <a:lnTo>
                  <a:pt x="2318" y="257755"/>
                </a:lnTo>
                <a:lnTo>
                  <a:pt x="1472" y="268273"/>
                </a:lnTo>
                <a:lnTo>
                  <a:pt x="907" y="280366"/>
                </a:lnTo>
                <a:lnTo>
                  <a:pt x="112" y="314882"/>
                </a:lnTo>
                <a:lnTo>
                  <a:pt x="0" y="324138"/>
                </a:lnTo>
                <a:lnTo>
                  <a:pt x="1196" y="334119"/>
                </a:lnTo>
                <a:lnTo>
                  <a:pt x="3264" y="344583"/>
                </a:lnTo>
                <a:lnTo>
                  <a:pt x="5911" y="355369"/>
                </a:lnTo>
                <a:lnTo>
                  <a:pt x="8946" y="365099"/>
                </a:lnTo>
                <a:lnTo>
                  <a:pt x="12241" y="374126"/>
                </a:lnTo>
                <a:lnTo>
                  <a:pt x="15706" y="382685"/>
                </a:lnTo>
                <a:lnTo>
                  <a:pt x="19556" y="395580"/>
                </a:lnTo>
                <a:lnTo>
                  <a:pt x="20584" y="400796"/>
                </a:lnTo>
                <a:lnTo>
                  <a:pt x="23808" y="405545"/>
                </a:lnTo>
                <a:lnTo>
                  <a:pt x="34164" y="414207"/>
                </a:lnTo>
                <a:lnTo>
                  <a:pt x="48207" y="426223"/>
                </a:lnTo>
                <a:lnTo>
                  <a:pt x="60411" y="437827"/>
                </a:lnTo>
                <a:lnTo>
                  <a:pt x="71599" y="445488"/>
                </a:lnTo>
                <a:lnTo>
                  <a:pt x="83768" y="453126"/>
                </a:lnTo>
                <a:lnTo>
                  <a:pt x="93410" y="460754"/>
                </a:lnTo>
                <a:lnTo>
                  <a:pt x="105315" y="468377"/>
                </a:lnTo>
                <a:lnTo>
                  <a:pt x="117803" y="474730"/>
                </a:lnTo>
                <a:lnTo>
                  <a:pt x="127586" y="477552"/>
                </a:lnTo>
                <a:lnTo>
                  <a:pt x="135783" y="478305"/>
                </a:lnTo>
                <a:lnTo>
                  <a:pt x="146329" y="478807"/>
                </a:lnTo>
                <a:lnTo>
                  <a:pt x="178666" y="479513"/>
                </a:lnTo>
                <a:lnTo>
                  <a:pt x="255446" y="479793"/>
                </a:lnTo>
                <a:lnTo>
                  <a:pt x="268013" y="477259"/>
                </a:lnTo>
                <a:lnTo>
                  <a:pt x="282742" y="473030"/>
                </a:lnTo>
                <a:lnTo>
                  <a:pt x="298910" y="467670"/>
                </a:lnTo>
                <a:lnTo>
                  <a:pt x="312229" y="462826"/>
                </a:lnTo>
                <a:lnTo>
                  <a:pt x="323649" y="458328"/>
                </a:lnTo>
                <a:lnTo>
                  <a:pt x="333802" y="454059"/>
                </a:lnTo>
                <a:lnTo>
                  <a:pt x="351856" y="445928"/>
                </a:lnTo>
                <a:lnTo>
                  <a:pt x="360226" y="441983"/>
                </a:lnTo>
                <a:lnTo>
                  <a:pt x="368347" y="436812"/>
                </a:lnTo>
                <a:lnTo>
                  <a:pt x="376301" y="430825"/>
                </a:lnTo>
                <a:lnTo>
                  <a:pt x="390641" y="418669"/>
                </a:lnTo>
                <a:lnTo>
                  <a:pt x="401248" y="409033"/>
                </a:lnTo>
                <a:lnTo>
                  <a:pt x="420427" y="390401"/>
                </a:lnTo>
                <a:lnTo>
                  <a:pt x="427531" y="380834"/>
                </a:lnTo>
                <a:lnTo>
                  <a:pt x="434806" y="369376"/>
                </a:lnTo>
                <a:lnTo>
                  <a:pt x="442197" y="356657"/>
                </a:lnTo>
                <a:lnTo>
                  <a:pt x="448394" y="344369"/>
                </a:lnTo>
                <a:lnTo>
                  <a:pt x="453795" y="332366"/>
                </a:lnTo>
                <a:lnTo>
                  <a:pt x="458665" y="320554"/>
                </a:lnTo>
                <a:lnTo>
                  <a:pt x="463183" y="306329"/>
                </a:lnTo>
                <a:lnTo>
                  <a:pt x="467465" y="290497"/>
                </a:lnTo>
                <a:lnTo>
                  <a:pt x="471589" y="273591"/>
                </a:lnTo>
                <a:lnTo>
                  <a:pt x="474339" y="258511"/>
                </a:lnTo>
                <a:lnTo>
                  <a:pt x="476171" y="244648"/>
                </a:lnTo>
                <a:lnTo>
                  <a:pt x="477394" y="231595"/>
                </a:lnTo>
                <a:lnTo>
                  <a:pt x="478208" y="219084"/>
                </a:lnTo>
                <a:lnTo>
                  <a:pt x="478751" y="206932"/>
                </a:lnTo>
                <a:lnTo>
                  <a:pt x="479113" y="195022"/>
                </a:lnTo>
                <a:lnTo>
                  <a:pt x="478084" y="179462"/>
                </a:lnTo>
                <a:lnTo>
                  <a:pt x="476129" y="161468"/>
                </a:lnTo>
                <a:lnTo>
                  <a:pt x="473555" y="141852"/>
                </a:lnTo>
                <a:lnTo>
                  <a:pt x="470569" y="126235"/>
                </a:lnTo>
                <a:lnTo>
                  <a:pt x="467309" y="113284"/>
                </a:lnTo>
                <a:lnTo>
                  <a:pt x="456651" y="79533"/>
                </a:lnTo>
                <a:lnTo>
                  <a:pt x="452951" y="68179"/>
                </a:lnTo>
                <a:lnTo>
                  <a:pt x="449212" y="59339"/>
                </a:lnTo>
                <a:lnTo>
                  <a:pt x="441673" y="46131"/>
                </a:lnTo>
                <a:lnTo>
                  <a:pt x="434089" y="32641"/>
                </a:lnTo>
                <a:lnTo>
                  <a:pt x="430288" y="25487"/>
                </a:lnTo>
                <a:lnTo>
                  <a:pt x="419293" y="14152"/>
                </a:lnTo>
                <a:lnTo>
                  <a:pt x="412804" y="9352"/>
                </a:lnTo>
                <a:lnTo>
                  <a:pt x="398822" y="4018"/>
                </a:lnTo>
                <a:lnTo>
                  <a:pt x="384140" y="1647"/>
                </a:lnTo>
                <a:lnTo>
                  <a:pt x="376670" y="1015"/>
                </a:lnTo>
                <a:lnTo>
                  <a:pt x="369149" y="593"/>
                </a:lnTo>
                <a:lnTo>
                  <a:pt x="347247" y="125"/>
                </a:lnTo>
                <a:lnTo>
                  <a:pt x="334293" y="0"/>
                </a:lnTo>
                <a:lnTo>
                  <a:pt x="320578" y="1187"/>
                </a:lnTo>
                <a:lnTo>
                  <a:pt x="306354" y="3248"/>
                </a:lnTo>
                <a:lnTo>
                  <a:pt x="239807" y="22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04"/>
          <p:cNvSpPr/>
          <p:nvPr/>
        </p:nvSpPr>
        <p:spPr>
          <a:xfrm>
            <a:off x="5177999" y="6094023"/>
            <a:ext cx="519125" cy="454837"/>
          </a:xfrm>
          <a:custGeom>
            <a:avLst/>
            <a:gdLst/>
            <a:ahLst/>
            <a:cxnLst/>
            <a:rect l="0" t="0" r="0" b="0"/>
            <a:pathLst>
              <a:path w="519125" h="454837">
                <a:moveTo>
                  <a:pt x="171241" y="66746"/>
                </a:moveTo>
                <a:lnTo>
                  <a:pt x="133413" y="66746"/>
                </a:lnTo>
                <a:lnTo>
                  <a:pt x="129512" y="68017"/>
                </a:lnTo>
                <a:lnTo>
                  <a:pt x="117954" y="74602"/>
                </a:lnTo>
                <a:lnTo>
                  <a:pt x="105217" y="78387"/>
                </a:lnTo>
                <a:lnTo>
                  <a:pt x="92790" y="83773"/>
                </a:lnTo>
                <a:lnTo>
                  <a:pt x="84650" y="88258"/>
                </a:lnTo>
                <a:lnTo>
                  <a:pt x="75414" y="93787"/>
                </a:lnTo>
                <a:lnTo>
                  <a:pt x="51417" y="108777"/>
                </a:lnTo>
                <a:lnTo>
                  <a:pt x="41363" y="117600"/>
                </a:lnTo>
                <a:lnTo>
                  <a:pt x="35125" y="123509"/>
                </a:lnTo>
                <a:lnTo>
                  <a:pt x="29697" y="131258"/>
                </a:lnTo>
                <a:lnTo>
                  <a:pt x="24808" y="140234"/>
                </a:lnTo>
                <a:lnTo>
                  <a:pt x="20279" y="150028"/>
                </a:lnTo>
                <a:lnTo>
                  <a:pt x="15990" y="157828"/>
                </a:lnTo>
                <a:lnTo>
                  <a:pt x="7837" y="169880"/>
                </a:lnTo>
                <a:lnTo>
                  <a:pt x="3366" y="182857"/>
                </a:lnTo>
                <a:lnTo>
                  <a:pt x="2175" y="189874"/>
                </a:lnTo>
                <a:lnTo>
                  <a:pt x="1380" y="197091"/>
                </a:lnTo>
                <a:lnTo>
                  <a:pt x="850" y="204443"/>
                </a:lnTo>
                <a:lnTo>
                  <a:pt x="497" y="211884"/>
                </a:lnTo>
                <a:lnTo>
                  <a:pt x="0" y="252695"/>
                </a:lnTo>
                <a:lnTo>
                  <a:pt x="1200" y="265643"/>
                </a:lnTo>
                <a:lnTo>
                  <a:pt x="3270" y="276814"/>
                </a:lnTo>
                <a:lnTo>
                  <a:pt x="5920" y="286801"/>
                </a:lnTo>
                <a:lnTo>
                  <a:pt x="7687" y="295999"/>
                </a:lnTo>
                <a:lnTo>
                  <a:pt x="8865" y="304672"/>
                </a:lnTo>
                <a:lnTo>
                  <a:pt x="9650" y="312993"/>
                </a:lnTo>
                <a:lnTo>
                  <a:pt x="11444" y="321081"/>
                </a:lnTo>
                <a:lnTo>
                  <a:pt x="13909" y="329013"/>
                </a:lnTo>
                <a:lnTo>
                  <a:pt x="16823" y="336841"/>
                </a:lnTo>
                <a:lnTo>
                  <a:pt x="20036" y="344599"/>
                </a:lnTo>
                <a:lnTo>
                  <a:pt x="23447" y="352311"/>
                </a:lnTo>
                <a:lnTo>
                  <a:pt x="30625" y="366384"/>
                </a:lnTo>
                <a:lnTo>
                  <a:pt x="38048" y="376872"/>
                </a:lnTo>
                <a:lnTo>
                  <a:pt x="48967" y="385766"/>
                </a:lnTo>
                <a:lnTo>
                  <a:pt x="61017" y="393953"/>
                </a:lnTo>
                <a:lnTo>
                  <a:pt x="74940" y="405702"/>
                </a:lnTo>
                <a:lnTo>
                  <a:pt x="88379" y="417227"/>
                </a:lnTo>
                <a:lnTo>
                  <a:pt x="100970" y="424869"/>
                </a:lnTo>
                <a:lnTo>
                  <a:pt x="115032" y="432498"/>
                </a:lnTo>
                <a:lnTo>
                  <a:pt x="128479" y="438853"/>
                </a:lnTo>
                <a:lnTo>
                  <a:pt x="144459" y="443701"/>
                </a:lnTo>
                <a:lnTo>
                  <a:pt x="157645" y="449334"/>
                </a:lnTo>
                <a:lnTo>
                  <a:pt x="171971" y="452686"/>
                </a:lnTo>
                <a:lnTo>
                  <a:pt x="179348" y="453579"/>
                </a:lnTo>
                <a:lnTo>
                  <a:pt x="189345" y="454174"/>
                </a:lnTo>
                <a:lnTo>
                  <a:pt x="214000" y="454836"/>
                </a:lnTo>
                <a:lnTo>
                  <a:pt x="225147" y="453743"/>
                </a:lnTo>
                <a:lnTo>
                  <a:pt x="235119" y="451744"/>
                </a:lnTo>
                <a:lnTo>
                  <a:pt x="244306" y="449141"/>
                </a:lnTo>
                <a:lnTo>
                  <a:pt x="252971" y="447407"/>
                </a:lnTo>
                <a:lnTo>
                  <a:pt x="261287" y="446249"/>
                </a:lnTo>
                <a:lnTo>
                  <a:pt x="269371" y="445479"/>
                </a:lnTo>
                <a:lnTo>
                  <a:pt x="278571" y="443695"/>
                </a:lnTo>
                <a:lnTo>
                  <a:pt x="288515" y="441235"/>
                </a:lnTo>
                <a:lnTo>
                  <a:pt x="298953" y="438325"/>
                </a:lnTo>
                <a:lnTo>
                  <a:pt x="308452" y="435116"/>
                </a:lnTo>
                <a:lnTo>
                  <a:pt x="317325" y="431706"/>
                </a:lnTo>
                <a:lnTo>
                  <a:pt x="325780" y="428163"/>
                </a:lnTo>
                <a:lnTo>
                  <a:pt x="341948" y="420839"/>
                </a:lnTo>
                <a:lnTo>
                  <a:pt x="365331" y="409576"/>
                </a:lnTo>
                <a:lnTo>
                  <a:pt x="373024" y="405790"/>
                </a:lnTo>
                <a:lnTo>
                  <a:pt x="379423" y="400725"/>
                </a:lnTo>
                <a:lnTo>
                  <a:pt x="389920" y="388325"/>
                </a:lnTo>
                <a:lnTo>
                  <a:pt x="402204" y="374347"/>
                </a:lnTo>
                <a:lnTo>
                  <a:pt x="416131" y="359668"/>
                </a:lnTo>
                <a:lnTo>
                  <a:pt x="430788" y="344677"/>
                </a:lnTo>
                <a:lnTo>
                  <a:pt x="436982" y="337123"/>
                </a:lnTo>
                <a:lnTo>
                  <a:pt x="442381" y="329548"/>
                </a:lnTo>
                <a:lnTo>
                  <a:pt x="447252" y="321957"/>
                </a:lnTo>
                <a:lnTo>
                  <a:pt x="451768" y="314357"/>
                </a:lnTo>
                <a:lnTo>
                  <a:pt x="456049" y="306750"/>
                </a:lnTo>
                <a:lnTo>
                  <a:pt x="460172" y="299139"/>
                </a:lnTo>
                <a:lnTo>
                  <a:pt x="478112" y="264156"/>
                </a:lnTo>
                <a:lnTo>
                  <a:pt x="483772" y="251693"/>
                </a:lnTo>
                <a:lnTo>
                  <a:pt x="488815" y="239574"/>
                </a:lnTo>
                <a:lnTo>
                  <a:pt x="493446" y="227684"/>
                </a:lnTo>
                <a:lnTo>
                  <a:pt x="497804" y="214679"/>
                </a:lnTo>
                <a:lnTo>
                  <a:pt x="501980" y="200928"/>
                </a:lnTo>
                <a:lnTo>
                  <a:pt x="506034" y="186681"/>
                </a:lnTo>
                <a:lnTo>
                  <a:pt x="510006" y="175912"/>
                </a:lnTo>
                <a:lnTo>
                  <a:pt x="513924" y="167464"/>
                </a:lnTo>
                <a:lnTo>
                  <a:pt x="517806" y="160562"/>
                </a:lnTo>
                <a:lnTo>
                  <a:pt x="519124" y="150880"/>
                </a:lnTo>
                <a:lnTo>
                  <a:pt x="518733" y="139345"/>
                </a:lnTo>
                <a:lnTo>
                  <a:pt x="517202" y="126576"/>
                </a:lnTo>
                <a:lnTo>
                  <a:pt x="516182" y="115523"/>
                </a:lnTo>
                <a:lnTo>
                  <a:pt x="515501" y="105614"/>
                </a:lnTo>
                <a:lnTo>
                  <a:pt x="515048" y="96468"/>
                </a:lnTo>
                <a:lnTo>
                  <a:pt x="513475" y="87831"/>
                </a:lnTo>
                <a:lnTo>
                  <a:pt x="511157" y="79533"/>
                </a:lnTo>
                <a:lnTo>
                  <a:pt x="508342" y="71460"/>
                </a:lnTo>
                <a:lnTo>
                  <a:pt x="501827" y="59105"/>
                </a:lnTo>
                <a:lnTo>
                  <a:pt x="494698" y="48110"/>
                </a:lnTo>
                <a:lnTo>
                  <a:pt x="487296" y="34757"/>
                </a:lnTo>
                <a:lnTo>
                  <a:pt x="476386" y="23742"/>
                </a:lnTo>
                <a:lnTo>
                  <a:pt x="469921" y="19027"/>
                </a:lnTo>
                <a:lnTo>
                  <a:pt x="455964" y="13788"/>
                </a:lnTo>
                <a:lnTo>
                  <a:pt x="441294" y="10189"/>
                </a:lnTo>
                <a:lnTo>
                  <a:pt x="426308" y="4357"/>
                </a:lnTo>
                <a:lnTo>
                  <a:pt x="417485" y="2293"/>
                </a:lnTo>
                <a:lnTo>
                  <a:pt x="407794" y="918"/>
                </a:lnTo>
                <a:lnTo>
                  <a:pt x="397523" y="0"/>
                </a:lnTo>
                <a:lnTo>
                  <a:pt x="388136" y="659"/>
                </a:lnTo>
                <a:lnTo>
                  <a:pt x="379337" y="2368"/>
                </a:lnTo>
                <a:lnTo>
                  <a:pt x="370931" y="4778"/>
                </a:lnTo>
                <a:lnTo>
                  <a:pt x="351432" y="10841"/>
                </a:lnTo>
                <a:lnTo>
                  <a:pt x="340898" y="14236"/>
                </a:lnTo>
                <a:lnTo>
                  <a:pt x="331336" y="17770"/>
                </a:lnTo>
                <a:lnTo>
                  <a:pt x="322421" y="21395"/>
                </a:lnTo>
                <a:lnTo>
                  <a:pt x="313937" y="25082"/>
                </a:lnTo>
                <a:lnTo>
                  <a:pt x="303202" y="28811"/>
                </a:lnTo>
                <a:lnTo>
                  <a:pt x="290965" y="32566"/>
                </a:lnTo>
                <a:lnTo>
                  <a:pt x="251251" y="4388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2000" fill="hold"/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Isosceles Trapezoids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001000" cy="2667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 trapezoid with congruent legs is called an </a:t>
            </a:r>
            <a:r>
              <a:rPr lang="en-US" sz="2800" b="1"/>
              <a:t>isosceles trapezoid</a:t>
            </a:r>
            <a:r>
              <a:rPr lang="en-US" sz="2800"/>
              <a:t>. </a:t>
            </a:r>
          </a:p>
          <a:p>
            <a:pPr>
              <a:lnSpc>
                <a:spcPct val="90000"/>
              </a:lnSpc>
            </a:pPr>
            <a:r>
              <a:rPr lang="en-US" sz="2800"/>
              <a:t>If you cut out an isosceles trapezoid from a piece of paper and fold it over so that the legs coincide, you will find the both pair of </a:t>
            </a:r>
            <a:r>
              <a:rPr lang="en-US" sz="2800" b="1"/>
              <a:t>base angles </a:t>
            </a:r>
            <a:r>
              <a:rPr lang="en-US" sz="2800"/>
              <a:t>are congruent.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879410"/>
            <a:ext cx="3657600" cy="2311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32"/>
          <p:cNvSpPr/>
          <p:nvPr/>
        </p:nvSpPr>
        <p:spPr>
          <a:xfrm>
            <a:off x="5795009" y="5623559"/>
            <a:ext cx="11432" cy="274321"/>
          </a:xfrm>
          <a:custGeom>
            <a:avLst/>
            <a:gdLst/>
            <a:ahLst/>
            <a:cxnLst/>
            <a:rect l="0" t="0" r="0" b="0"/>
            <a:pathLst>
              <a:path w="11432" h="274321">
                <a:moveTo>
                  <a:pt x="11431" y="0"/>
                </a:moveTo>
                <a:lnTo>
                  <a:pt x="11431" y="100845"/>
                </a:lnTo>
                <a:lnTo>
                  <a:pt x="10161" y="115491"/>
                </a:lnTo>
                <a:lnTo>
                  <a:pt x="2384" y="188290"/>
                </a:lnTo>
                <a:lnTo>
                  <a:pt x="1060" y="205605"/>
                </a:lnTo>
                <a:lnTo>
                  <a:pt x="471" y="217534"/>
                </a:lnTo>
                <a:lnTo>
                  <a:pt x="210" y="230455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33"/>
          <p:cNvSpPr/>
          <p:nvPr/>
        </p:nvSpPr>
        <p:spPr>
          <a:xfrm>
            <a:off x="5760720" y="5545675"/>
            <a:ext cx="262873" cy="430428"/>
          </a:xfrm>
          <a:custGeom>
            <a:avLst/>
            <a:gdLst/>
            <a:ahLst/>
            <a:cxnLst/>
            <a:rect l="0" t="0" r="0" b="0"/>
            <a:pathLst>
              <a:path w="262873" h="430428">
                <a:moveTo>
                  <a:pt x="0" y="123604"/>
                </a:moveTo>
                <a:lnTo>
                  <a:pt x="0" y="111469"/>
                </a:lnTo>
                <a:lnTo>
                  <a:pt x="1270" y="106624"/>
                </a:lnTo>
                <a:lnTo>
                  <a:pt x="7855" y="95008"/>
                </a:lnTo>
                <a:lnTo>
                  <a:pt x="11640" y="89732"/>
                </a:lnTo>
                <a:lnTo>
                  <a:pt x="17026" y="83996"/>
                </a:lnTo>
                <a:lnTo>
                  <a:pt x="21511" y="78149"/>
                </a:lnTo>
                <a:lnTo>
                  <a:pt x="27041" y="70441"/>
                </a:lnTo>
                <a:lnTo>
                  <a:pt x="33267" y="61492"/>
                </a:lnTo>
                <a:lnTo>
                  <a:pt x="39958" y="54256"/>
                </a:lnTo>
                <a:lnTo>
                  <a:pt x="46958" y="48163"/>
                </a:lnTo>
                <a:lnTo>
                  <a:pt x="54165" y="42830"/>
                </a:lnTo>
                <a:lnTo>
                  <a:pt x="60240" y="38005"/>
                </a:lnTo>
                <a:lnTo>
                  <a:pt x="65560" y="33518"/>
                </a:lnTo>
                <a:lnTo>
                  <a:pt x="70377" y="29257"/>
                </a:lnTo>
                <a:lnTo>
                  <a:pt x="76127" y="26416"/>
                </a:lnTo>
                <a:lnTo>
                  <a:pt x="82502" y="24522"/>
                </a:lnTo>
                <a:lnTo>
                  <a:pt x="89291" y="23259"/>
                </a:lnTo>
                <a:lnTo>
                  <a:pt x="96357" y="21148"/>
                </a:lnTo>
                <a:lnTo>
                  <a:pt x="103608" y="18470"/>
                </a:lnTo>
                <a:lnTo>
                  <a:pt x="110982" y="15415"/>
                </a:lnTo>
                <a:lnTo>
                  <a:pt x="117168" y="12108"/>
                </a:lnTo>
                <a:lnTo>
                  <a:pt x="122561" y="8634"/>
                </a:lnTo>
                <a:lnTo>
                  <a:pt x="127427" y="5047"/>
                </a:lnTo>
                <a:lnTo>
                  <a:pt x="131942" y="2656"/>
                </a:lnTo>
                <a:lnTo>
                  <a:pt x="136221" y="1062"/>
                </a:lnTo>
                <a:lnTo>
                  <a:pt x="140344" y="0"/>
                </a:lnTo>
                <a:lnTo>
                  <a:pt x="146903" y="561"/>
                </a:lnTo>
                <a:lnTo>
                  <a:pt x="155085" y="2206"/>
                </a:lnTo>
                <a:lnTo>
                  <a:pt x="164350" y="4572"/>
                </a:lnTo>
                <a:lnTo>
                  <a:pt x="171796" y="6150"/>
                </a:lnTo>
                <a:lnTo>
                  <a:pt x="178031" y="7201"/>
                </a:lnTo>
                <a:lnTo>
                  <a:pt x="183457" y="7902"/>
                </a:lnTo>
                <a:lnTo>
                  <a:pt x="187074" y="9640"/>
                </a:lnTo>
                <a:lnTo>
                  <a:pt x="189486" y="12068"/>
                </a:lnTo>
                <a:lnTo>
                  <a:pt x="193436" y="18152"/>
                </a:lnTo>
                <a:lnTo>
                  <a:pt x="199425" y="25090"/>
                </a:lnTo>
                <a:lnTo>
                  <a:pt x="201529" y="31258"/>
                </a:lnTo>
                <a:lnTo>
                  <a:pt x="202933" y="39181"/>
                </a:lnTo>
                <a:lnTo>
                  <a:pt x="203869" y="48272"/>
                </a:lnTo>
                <a:lnTo>
                  <a:pt x="203222" y="56873"/>
                </a:lnTo>
                <a:lnTo>
                  <a:pt x="201522" y="65147"/>
                </a:lnTo>
                <a:lnTo>
                  <a:pt x="199118" y="73202"/>
                </a:lnTo>
                <a:lnTo>
                  <a:pt x="194975" y="83653"/>
                </a:lnTo>
                <a:lnTo>
                  <a:pt x="189673" y="95700"/>
                </a:lnTo>
                <a:lnTo>
                  <a:pt x="173462" y="130153"/>
                </a:lnTo>
                <a:lnTo>
                  <a:pt x="168981" y="139400"/>
                </a:lnTo>
                <a:lnTo>
                  <a:pt x="163454" y="146835"/>
                </a:lnTo>
                <a:lnTo>
                  <a:pt x="157230" y="153062"/>
                </a:lnTo>
                <a:lnTo>
                  <a:pt x="150539" y="158483"/>
                </a:lnTo>
                <a:lnTo>
                  <a:pt x="143539" y="165906"/>
                </a:lnTo>
                <a:lnTo>
                  <a:pt x="136333" y="174666"/>
                </a:lnTo>
                <a:lnTo>
                  <a:pt x="128988" y="184315"/>
                </a:lnTo>
                <a:lnTo>
                  <a:pt x="121552" y="193289"/>
                </a:lnTo>
                <a:lnTo>
                  <a:pt x="114055" y="201811"/>
                </a:lnTo>
                <a:lnTo>
                  <a:pt x="106516" y="210032"/>
                </a:lnTo>
                <a:lnTo>
                  <a:pt x="100221" y="215513"/>
                </a:lnTo>
                <a:lnTo>
                  <a:pt x="94754" y="219167"/>
                </a:lnTo>
                <a:lnTo>
                  <a:pt x="89839" y="221602"/>
                </a:lnTo>
                <a:lnTo>
                  <a:pt x="84022" y="223227"/>
                </a:lnTo>
                <a:lnTo>
                  <a:pt x="77605" y="224309"/>
                </a:lnTo>
                <a:lnTo>
                  <a:pt x="61190" y="226046"/>
                </a:lnTo>
                <a:lnTo>
                  <a:pt x="59843" y="224919"/>
                </a:lnTo>
                <a:lnTo>
                  <a:pt x="58946" y="222898"/>
                </a:lnTo>
                <a:lnTo>
                  <a:pt x="58347" y="220280"/>
                </a:lnTo>
                <a:lnTo>
                  <a:pt x="59218" y="218535"/>
                </a:lnTo>
                <a:lnTo>
                  <a:pt x="61068" y="217371"/>
                </a:lnTo>
                <a:lnTo>
                  <a:pt x="63572" y="216596"/>
                </a:lnTo>
                <a:lnTo>
                  <a:pt x="69741" y="212347"/>
                </a:lnTo>
                <a:lnTo>
                  <a:pt x="73163" y="209436"/>
                </a:lnTo>
                <a:lnTo>
                  <a:pt x="77985" y="206226"/>
                </a:lnTo>
                <a:lnTo>
                  <a:pt x="83740" y="202815"/>
                </a:lnTo>
                <a:lnTo>
                  <a:pt x="90117" y="199272"/>
                </a:lnTo>
                <a:lnTo>
                  <a:pt x="96908" y="196909"/>
                </a:lnTo>
                <a:lnTo>
                  <a:pt x="103975" y="195334"/>
                </a:lnTo>
                <a:lnTo>
                  <a:pt x="111227" y="194284"/>
                </a:lnTo>
                <a:lnTo>
                  <a:pt x="117331" y="192314"/>
                </a:lnTo>
                <a:lnTo>
                  <a:pt x="122670" y="189731"/>
                </a:lnTo>
                <a:lnTo>
                  <a:pt x="127500" y="186739"/>
                </a:lnTo>
                <a:lnTo>
                  <a:pt x="134530" y="184744"/>
                </a:lnTo>
                <a:lnTo>
                  <a:pt x="143027" y="183414"/>
                </a:lnTo>
                <a:lnTo>
                  <a:pt x="152501" y="182528"/>
                </a:lnTo>
                <a:lnTo>
                  <a:pt x="160087" y="181937"/>
                </a:lnTo>
                <a:lnTo>
                  <a:pt x="166415" y="181542"/>
                </a:lnTo>
                <a:lnTo>
                  <a:pt x="171903" y="181280"/>
                </a:lnTo>
                <a:lnTo>
                  <a:pt x="178102" y="182374"/>
                </a:lnTo>
                <a:lnTo>
                  <a:pt x="184774" y="184375"/>
                </a:lnTo>
                <a:lnTo>
                  <a:pt x="191763" y="186978"/>
                </a:lnTo>
                <a:lnTo>
                  <a:pt x="197692" y="188713"/>
                </a:lnTo>
                <a:lnTo>
                  <a:pt x="202914" y="189870"/>
                </a:lnTo>
                <a:lnTo>
                  <a:pt x="207666" y="190642"/>
                </a:lnTo>
                <a:lnTo>
                  <a:pt x="212104" y="192426"/>
                </a:lnTo>
                <a:lnTo>
                  <a:pt x="216332" y="194886"/>
                </a:lnTo>
                <a:lnTo>
                  <a:pt x="224417" y="201005"/>
                </a:lnTo>
                <a:lnTo>
                  <a:pt x="232244" y="207958"/>
                </a:lnTo>
                <a:lnTo>
                  <a:pt x="239956" y="215281"/>
                </a:lnTo>
                <a:lnTo>
                  <a:pt x="255255" y="230332"/>
                </a:lnTo>
                <a:lnTo>
                  <a:pt x="257800" y="234126"/>
                </a:lnTo>
                <a:lnTo>
                  <a:pt x="260627" y="241729"/>
                </a:lnTo>
                <a:lnTo>
                  <a:pt x="262219" y="253149"/>
                </a:lnTo>
                <a:lnTo>
                  <a:pt x="262592" y="264153"/>
                </a:lnTo>
                <a:lnTo>
                  <a:pt x="262872" y="304462"/>
                </a:lnTo>
                <a:lnTo>
                  <a:pt x="261608" y="312756"/>
                </a:lnTo>
                <a:lnTo>
                  <a:pt x="259495" y="322095"/>
                </a:lnTo>
                <a:lnTo>
                  <a:pt x="256816" y="332131"/>
                </a:lnTo>
                <a:lnTo>
                  <a:pt x="253761" y="340093"/>
                </a:lnTo>
                <a:lnTo>
                  <a:pt x="246979" y="352325"/>
                </a:lnTo>
                <a:lnTo>
                  <a:pt x="239731" y="361995"/>
                </a:lnTo>
                <a:lnTo>
                  <a:pt x="232277" y="370525"/>
                </a:lnTo>
                <a:lnTo>
                  <a:pt x="224731" y="378550"/>
                </a:lnTo>
                <a:lnTo>
                  <a:pt x="219671" y="382468"/>
                </a:lnTo>
                <a:lnTo>
                  <a:pt x="213757" y="386351"/>
                </a:lnTo>
                <a:lnTo>
                  <a:pt x="207274" y="390209"/>
                </a:lnTo>
                <a:lnTo>
                  <a:pt x="201683" y="394050"/>
                </a:lnTo>
                <a:lnTo>
                  <a:pt x="196685" y="397882"/>
                </a:lnTo>
                <a:lnTo>
                  <a:pt x="192083" y="401706"/>
                </a:lnTo>
                <a:lnTo>
                  <a:pt x="185205" y="405525"/>
                </a:lnTo>
                <a:lnTo>
                  <a:pt x="176810" y="409342"/>
                </a:lnTo>
                <a:lnTo>
                  <a:pt x="167403" y="413157"/>
                </a:lnTo>
                <a:lnTo>
                  <a:pt x="159862" y="415699"/>
                </a:lnTo>
                <a:lnTo>
                  <a:pt x="153565" y="417394"/>
                </a:lnTo>
                <a:lnTo>
                  <a:pt x="148096" y="418524"/>
                </a:lnTo>
                <a:lnTo>
                  <a:pt x="140641" y="420548"/>
                </a:lnTo>
                <a:lnTo>
                  <a:pt x="122197" y="426182"/>
                </a:lnTo>
                <a:lnTo>
                  <a:pt x="114484" y="428193"/>
                </a:lnTo>
                <a:lnTo>
                  <a:pt x="108073" y="429533"/>
                </a:lnTo>
                <a:lnTo>
                  <a:pt x="102528" y="430427"/>
                </a:lnTo>
                <a:lnTo>
                  <a:pt x="95022" y="429753"/>
                </a:lnTo>
                <a:lnTo>
                  <a:pt x="86208" y="428034"/>
                </a:lnTo>
                <a:lnTo>
                  <a:pt x="76522" y="425617"/>
                </a:lnTo>
                <a:lnTo>
                  <a:pt x="68794" y="424006"/>
                </a:lnTo>
                <a:lnTo>
                  <a:pt x="62373" y="422932"/>
                </a:lnTo>
                <a:lnTo>
                  <a:pt x="56822" y="422216"/>
                </a:lnTo>
                <a:lnTo>
                  <a:pt x="51851" y="421739"/>
                </a:lnTo>
                <a:lnTo>
                  <a:pt x="47267" y="421421"/>
                </a:lnTo>
                <a:lnTo>
                  <a:pt x="42942" y="421208"/>
                </a:lnTo>
                <a:lnTo>
                  <a:pt x="34748" y="420973"/>
                </a:lnTo>
                <a:lnTo>
                  <a:pt x="11430" y="42078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34"/>
          <p:cNvSpPr/>
          <p:nvPr/>
        </p:nvSpPr>
        <p:spPr>
          <a:xfrm>
            <a:off x="6297929" y="3703320"/>
            <a:ext cx="34292" cy="251460"/>
          </a:xfrm>
          <a:custGeom>
            <a:avLst/>
            <a:gdLst/>
            <a:ahLst/>
            <a:cxnLst/>
            <a:rect l="0" t="0" r="0" b="0"/>
            <a:pathLst>
              <a:path w="34292" h="251460">
                <a:moveTo>
                  <a:pt x="0" y="0"/>
                </a:moveTo>
                <a:lnTo>
                  <a:pt x="12137" y="12135"/>
                </a:lnTo>
                <a:lnTo>
                  <a:pt x="15711" y="16980"/>
                </a:lnTo>
                <a:lnTo>
                  <a:pt x="18094" y="21480"/>
                </a:lnTo>
                <a:lnTo>
                  <a:pt x="19683" y="25750"/>
                </a:lnTo>
                <a:lnTo>
                  <a:pt x="20743" y="33676"/>
                </a:lnTo>
                <a:lnTo>
                  <a:pt x="21448" y="44041"/>
                </a:lnTo>
                <a:lnTo>
                  <a:pt x="21919" y="56030"/>
                </a:lnTo>
                <a:lnTo>
                  <a:pt x="22736" y="178593"/>
                </a:lnTo>
                <a:lnTo>
                  <a:pt x="22778" y="202881"/>
                </a:lnTo>
                <a:lnTo>
                  <a:pt x="24075" y="219074"/>
                </a:lnTo>
                <a:lnTo>
                  <a:pt x="26210" y="229869"/>
                </a:lnTo>
                <a:lnTo>
                  <a:pt x="34291" y="2514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35"/>
          <p:cNvSpPr/>
          <p:nvPr/>
        </p:nvSpPr>
        <p:spPr>
          <a:xfrm>
            <a:off x="6242368" y="3646184"/>
            <a:ext cx="329211" cy="342733"/>
          </a:xfrm>
          <a:custGeom>
            <a:avLst/>
            <a:gdLst/>
            <a:ahLst/>
            <a:cxnLst/>
            <a:rect l="0" t="0" r="0" b="0"/>
            <a:pathLst>
              <a:path w="329211" h="342733">
                <a:moveTo>
                  <a:pt x="9841" y="79995"/>
                </a:moveTo>
                <a:lnTo>
                  <a:pt x="0" y="70154"/>
                </a:lnTo>
                <a:lnTo>
                  <a:pt x="741" y="68355"/>
                </a:lnTo>
                <a:lnTo>
                  <a:pt x="4950" y="62968"/>
                </a:lnTo>
                <a:lnTo>
                  <a:pt x="7850" y="61024"/>
                </a:lnTo>
                <a:lnTo>
                  <a:pt x="18000" y="57017"/>
                </a:lnTo>
                <a:lnTo>
                  <a:pt x="25321" y="51580"/>
                </a:lnTo>
                <a:lnTo>
                  <a:pt x="32808" y="44930"/>
                </a:lnTo>
                <a:lnTo>
                  <a:pt x="36582" y="41378"/>
                </a:lnTo>
                <a:lnTo>
                  <a:pt x="42909" y="37741"/>
                </a:lnTo>
                <a:lnTo>
                  <a:pt x="50936" y="34046"/>
                </a:lnTo>
                <a:lnTo>
                  <a:pt x="60098" y="30312"/>
                </a:lnTo>
                <a:lnTo>
                  <a:pt x="68746" y="26553"/>
                </a:lnTo>
                <a:lnTo>
                  <a:pt x="85128" y="18990"/>
                </a:lnTo>
                <a:lnTo>
                  <a:pt x="93052" y="16465"/>
                </a:lnTo>
                <a:lnTo>
                  <a:pt x="100875" y="14782"/>
                </a:lnTo>
                <a:lnTo>
                  <a:pt x="108631" y="13660"/>
                </a:lnTo>
                <a:lnTo>
                  <a:pt x="117611" y="11642"/>
                </a:lnTo>
                <a:lnTo>
                  <a:pt x="127408" y="9026"/>
                </a:lnTo>
                <a:lnTo>
                  <a:pt x="137749" y="6013"/>
                </a:lnTo>
                <a:lnTo>
                  <a:pt x="147183" y="4004"/>
                </a:lnTo>
                <a:lnTo>
                  <a:pt x="156013" y="2664"/>
                </a:lnTo>
                <a:lnTo>
                  <a:pt x="164439" y="1772"/>
                </a:lnTo>
                <a:lnTo>
                  <a:pt x="172596" y="1176"/>
                </a:lnTo>
                <a:lnTo>
                  <a:pt x="180575" y="779"/>
                </a:lnTo>
                <a:lnTo>
                  <a:pt x="196213" y="338"/>
                </a:lnTo>
                <a:lnTo>
                  <a:pt x="251411" y="0"/>
                </a:lnTo>
                <a:lnTo>
                  <a:pt x="255978" y="1265"/>
                </a:lnTo>
                <a:lnTo>
                  <a:pt x="264439" y="6057"/>
                </a:lnTo>
                <a:lnTo>
                  <a:pt x="272433" y="12421"/>
                </a:lnTo>
                <a:lnTo>
                  <a:pt x="281845" y="20786"/>
                </a:lnTo>
                <a:lnTo>
                  <a:pt x="281347" y="22742"/>
                </a:lnTo>
                <a:lnTo>
                  <a:pt x="277407" y="28303"/>
                </a:lnTo>
                <a:lnTo>
                  <a:pt x="274810" y="38394"/>
                </a:lnTo>
                <a:lnTo>
                  <a:pt x="274117" y="44641"/>
                </a:lnTo>
                <a:lnTo>
                  <a:pt x="271115" y="50076"/>
                </a:lnTo>
                <a:lnTo>
                  <a:pt x="261007" y="59501"/>
                </a:lnTo>
                <a:lnTo>
                  <a:pt x="251434" y="67924"/>
                </a:lnTo>
                <a:lnTo>
                  <a:pt x="241676" y="75900"/>
                </a:lnTo>
                <a:lnTo>
                  <a:pt x="235517" y="79805"/>
                </a:lnTo>
                <a:lnTo>
                  <a:pt x="228872" y="83679"/>
                </a:lnTo>
                <a:lnTo>
                  <a:pt x="218092" y="91341"/>
                </a:lnTo>
                <a:lnTo>
                  <a:pt x="189181" y="113401"/>
                </a:lnTo>
                <a:lnTo>
                  <a:pt x="176390" y="122586"/>
                </a:lnTo>
                <a:lnTo>
                  <a:pt x="165325" y="129979"/>
                </a:lnTo>
                <a:lnTo>
                  <a:pt x="144985" y="142850"/>
                </a:lnTo>
                <a:lnTo>
                  <a:pt x="123245" y="157038"/>
                </a:lnTo>
                <a:lnTo>
                  <a:pt x="114654" y="163107"/>
                </a:lnTo>
                <a:lnTo>
                  <a:pt x="107656" y="168423"/>
                </a:lnTo>
                <a:lnTo>
                  <a:pt x="101722" y="173237"/>
                </a:lnTo>
                <a:lnTo>
                  <a:pt x="91741" y="178586"/>
                </a:lnTo>
                <a:lnTo>
                  <a:pt x="87301" y="180013"/>
                </a:lnTo>
                <a:lnTo>
                  <a:pt x="85611" y="179694"/>
                </a:lnTo>
                <a:lnTo>
                  <a:pt x="85754" y="178211"/>
                </a:lnTo>
                <a:lnTo>
                  <a:pt x="89042" y="172774"/>
                </a:lnTo>
                <a:lnTo>
                  <a:pt x="95680" y="165764"/>
                </a:lnTo>
                <a:lnTo>
                  <a:pt x="100086" y="163845"/>
                </a:lnTo>
                <a:lnTo>
                  <a:pt x="105565" y="162565"/>
                </a:lnTo>
                <a:lnTo>
                  <a:pt x="111757" y="161712"/>
                </a:lnTo>
                <a:lnTo>
                  <a:pt x="119695" y="159873"/>
                </a:lnTo>
                <a:lnTo>
                  <a:pt x="128797" y="157377"/>
                </a:lnTo>
                <a:lnTo>
                  <a:pt x="138675" y="154443"/>
                </a:lnTo>
                <a:lnTo>
                  <a:pt x="147801" y="151217"/>
                </a:lnTo>
                <a:lnTo>
                  <a:pt x="156424" y="147797"/>
                </a:lnTo>
                <a:lnTo>
                  <a:pt x="164714" y="144246"/>
                </a:lnTo>
                <a:lnTo>
                  <a:pt x="172779" y="141879"/>
                </a:lnTo>
                <a:lnTo>
                  <a:pt x="180697" y="140301"/>
                </a:lnTo>
                <a:lnTo>
                  <a:pt x="188515" y="139249"/>
                </a:lnTo>
                <a:lnTo>
                  <a:pt x="198807" y="138548"/>
                </a:lnTo>
                <a:lnTo>
                  <a:pt x="210749" y="138081"/>
                </a:lnTo>
                <a:lnTo>
                  <a:pt x="254279" y="137330"/>
                </a:lnTo>
                <a:lnTo>
                  <a:pt x="261700" y="138539"/>
                </a:lnTo>
                <a:lnTo>
                  <a:pt x="267917" y="140614"/>
                </a:lnTo>
                <a:lnTo>
                  <a:pt x="273332" y="143268"/>
                </a:lnTo>
                <a:lnTo>
                  <a:pt x="282736" y="146217"/>
                </a:lnTo>
                <a:lnTo>
                  <a:pt x="287021" y="147003"/>
                </a:lnTo>
                <a:lnTo>
                  <a:pt x="295169" y="151263"/>
                </a:lnTo>
                <a:lnTo>
                  <a:pt x="303024" y="157390"/>
                </a:lnTo>
                <a:lnTo>
                  <a:pt x="310749" y="164346"/>
                </a:lnTo>
                <a:lnTo>
                  <a:pt x="314586" y="169249"/>
                </a:lnTo>
                <a:lnTo>
                  <a:pt x="318415" y="175058"/>
                </a:lnTo>
                <a:lnTo>
                  <a:pt x="322237" y="181471"/>
                </a:lnTo>
                <a:lnTo>
                  <a:pt x="324785" y="188286"/>
                </a:lnTo>
                <a:lnTo>
                  <a:pt x="326484" y="195369"/>
                </a:lnTo>
                <a:lnTo>
                  <a:pt x="327617" y="202631"/>
                </a:lnTo>
                <a:lnTo>
                  <a:pt x="328372" y="210012"/>
                </a:lnTo>
                <a:lnTo>
                  <a:pt x="328875" y="217473"/>
                </a:lnTo>
                <a:lnTo>
                  <a:pt x="329210" y="224987"/>
                </a:lnTo>
                <a:lnTo>
                  <a:pt x="328164" y="232537"/>
                </a:lnTo>
                <a:lnTo>
                  <a:pt x="326196" y="240110"/>
                </a:lnTo>
                <a:lnTo>
                  <a:pt x="323615" y="247698"/>
                </a:lnTo>
                <a:lnTo>
                  <a:pt x="320624" y="254027"/>
                </a:lnTo>
                <a:lnTo>
                  <a:pt x="313913" y="264447"/>
                </a:lnTo>
                <a:lnTo>
                  <a:pt x="306698" y="273310"/>
                </a:lnTo>
                <a:lnTo>
                  <a:pt x="299258" y="281484"/>
                </a:lnTo>
                <a:lnTo>
                  <a:pt x="287929" y="293225"/>
                </a:lnTo>
                <a:lnTo>
                  <a:pt x="268915" y="312389"/>
                </a:lnTo>
                <a:lnTo>
                  <a:pt x="263837" y="314934"/>
                </a:lnTo>
                <a:lnTo>
                  <a:pt x="257912" y="316631"/>
                </a:lnTo>
                <a:lnTo>
                  <a:pt x="251422" y="317763"/>
                </a:lnTo>
                <a:lnTo>
                  <a:pt x="245825" y="319787"/>
                </a:lnTo>
                <a:lnTo>
                  <a:pt x="236219" y="325423"/>
                </a:lnTo>
                <a:lnTo>
                  <a:pt x="230610" y="327433"/>
                </a:lnTo>
                <a:lnTo>
                  <a:pt x="224331" y="328774"/>
                </a:lnTo>
                <a:lnTo>
                  <a:pt x="217605" y="329668"/>
                </a:lnTo>
                <a:lnTo>
                  <a:pt x="209310" y="331534"/>
                </a:lnTo>
                <a:lnTo>
                  <a:pt x="199970" y="334048"/>
                </a:lnTo>
                <a:lnTo>
                  <a:pt x="189934" y="336994"/>
                </a:lnTo>
                <a:lnTo>
                  <a:pt x="180703" y="338958"/>
                </a:lnTo>
                <a:lnTo>
                  <a:pt x="172009" y="340267"/>
                </a:lnTo>
                <a:lnTo>
                  <a:pt x="163673" y="341140"/>
                </a:lnTo>
                <a:lnTo>
                  <a:pt x="156846" y="341722"/>
                </a:lnTo>
                <a:lnTo>
                  <a:pt x="151025" y="342110"/>
                </a:lnTo>
                <a:lnTo>
                  <a:pt x="141170" y="342541"/>
                </a:lnTo>
                <a:lnTo>
                  <a:pt x="132556" y="342732"/>
                </a:lnTo>
                <a:lnTo>
                  <a:pt x="128481" y="341513"/>
                </a:lnTo>
                <a:lnTo>
                  <a:pt x="120568" y="336772"/>
                </a:lnTo>
                <a:lnTo>
                  <a:pt x="112816" y="333819"/>
                </a:lnTo>
                <a:lnTo>
                  <a:pt x="105138" y="332506"/>
                </a:lnTo>
                <a:lnTo>
                  <a:pt x="97492" y="331922"/>
                </a:lnTo>
                <a:lnTo>
                  <a:pt x="89860" y="331663"/>
                </a:lnTo>
                <a:lnTo>
                  <a:pt x="66991" y="3314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36"/>
          <p:cNvSpPr/>
          <p:nvPr/>
        </p:nvSpPr>
        <p:spPr>
          <a:xfrm>
            <a:off x="5132225" y="4766309"/>
            <a:ext cx="319885" cy="422864"/>
          </a:xfrm>
          <a:custGeom>
            <a:avLst/>
            <a:gdLst/>
            <a:ahLst/>
            <a:cxnLst/>
            <a:rect l="0" t="0" r="0" b="0"/>
            <a:pathLst>
              <a:path w="319885" h="422864">
                <a:moveTo>
                  <a:pt x="68425" y="0"/>
                </a:moveTo>
                <a:lnTo>
                  <a:pt x="62357" y="12136"/>
                </a:lnTo>
                <a:lnTo>
                  <a:pt x="59378" y="21481"/>
                </a:lnTo>
                <a:lnTo>
                  <a:pt x="57701" y="33882"/>
                </a:lnTo>
                <a:lnTo>
                  <a:pt x="57309" y="46809"/>
                </a:lnTo>
                <a:lnTo>
                  <a:pt x="57134" y="73721"/>
                </a:lnTo>
                <a:lnTo>
                  <a:pt x="55818" y="84707"/>
                </a:lnTo>
                <a:lnTo>
                  <a:pt x="53670" y="93302"/>
                </a:lnTo>
                <a:lnTo>
                  <a:pt x="50968" y="100301"/>
                </a:lnTo>
                <a:lnTo>
                  <a:pt x="49167" y="107507"/>
                </a:lnTo>
                <a:lnTo>
                  <a:pt x="47966" y="114852"/>
                </a:lnTo>
                <a:lnTo>
                  <a:pt x="47166" y="122288"/>
                </a:lnTo>
                <a:lnTo>
                  <a:pt x="46632" y="131056"/>
                </a:lnTo>
                <a:lnTo>
                  <a:pt x="46039" y="150957"/>
                </a:lnTo>
                <a:lnTo>
                  <a:pt x="45705" y="183582"/>
                </a:lnTo>
                <a:lnTo>
                  <a:pt x="44388" y="193508"/>
                </a:lnTo>
                <a:lnTo>
                  <a:pt x="42240" y="202665"/>
                </a:lnTo>
                <a:lnTo>
                  <a:pt x="39538" y="211311"/>
                </a:lnTo>
                <a:lnTo>
                  <a:pt x="37737" y="222154"/>
                </a:lnTo>
                <a:lnTo>
                  <a:pt x="36537" y="234462"/>
                </a:lnTo>
                <a:lnTo>
                  <a:pt x="35202" y="259146"/>
                </a:lnTo>
                <a:lnTo>
                  <a:pt x="34609" y="278583"/>
                </a:lnTo>
                <a:lnTo>
                  <a:pt x="33181" y="291132"/>
                </a:lnTo>
                <a:lnTo>
                  <a:pt x="30959" y="305848"/>
                </a:lnTo>
                <a:lnTo>
                  <a:pt x="28208" y="322009"/>
                </a:lnTo>
                <a:lnTo>
                  <a:pt x="25103" y="336593"/>
                </a:lnTo>
                <a:lnTo>
                  <a:pt x="21763" y="350125"/>
                </a:lnTo>
                <a:lnTo>
                  <a:pt x="18267" y="362957"/>
                </a:lnTo>
                <a:lnTo>
                  <a:pt x="15936" y="372782"/>
                </a:lnTo>
                <a:lnTo>
                  <a:pt x="14382" y="380601"/>
                </a:lnTo>
                <a:lnTo>
                  <a:pt x="13346" y="387084"/>
                </a:lnTo>
                <a:lnTo>
                  <a:pt x="8809" y="397674"/>
                </a:lnTo>
                <a:lnTo>
                  <a:pt x="1615" y="408753"/>
                </a:lnTo>
                <a:lnTo>
                  <a:pt x="632" y="413655"/>
                </a:lnTo>
                <a:lnTo>
                  <a:pt x="0" y="421082"/>
                </a:lnTo>
                <a:lnTo>
                  <a:pt x="1218" y="421692"/>
                </a:lnTo>
                <a:lnTo>
                  <a:pt x="9001" y="422549"/>
                </a:lnTo>
                <a:lnTo>
                  <a:pt x="15767" y="422750"/>
                </a:lnTo>
                <a:lnTo>
                  <a:pt x="26717" y="422863"/>
                </a:lnTo>
                <a:lnTo>
                  <a:pt x="30459" y="421609"/>
                </a:lnTo>
                <a:lnTo>
                  <a:pt x="38005" y="416828"/>
                </a:lnTo>
                <a:lnTo>
                  <a:pt x="45591" y="413858"/>
                </a:lnTo>
                <a:lnTo>
                  <a:pt x="53196" y="412537"/>
                </a:lnTo>
                <a:lnTo>
                  <a:pt x="60810" y="411950"/>
                </a:lnTo>
                <a:lnTo>
                  <a:pt x="68427" y="411689"/>
                </a:lnTo>
                <a:lnTo>
                  <a:pt x="72236" y="411619"/>
                </a:lnTo>
                <a:lnTo>
                  <a:pt x="81126" y="410303"/>
                </a:lnTo>
                <a:lnTo>
                  <a:pt x="118896" y="403652"/>
                </a:lnTo>
                <a:lnTo>
                  <a:pt x="127472" y="402452"/>
                </a:lnTo>
                <a:lnTo>
                  <a:pt x="134460" y="401651"/>
                </a:lnTo>
                <a:lnTo>
                  <a:pt x="141658" y="401118"/>
                </a:lnTo>
                <a:lnTo>
                  <a:pt x="148997" y="400762"/>
                </a:lnTo>
                <a:lnTo>
                  <a:pt x="168075" y="400262"/>
                </a:lnTo>
                <a:lnTo>
                  <a:pt x="191966" y="400092"/>
                </a:lnTo>
                <a:lnTo>
                  <a:pt x="197776" y="398808"/>
                </a:lnTo>
                <a:lnTo>
                  <a:pt x="212020" y="392204"/>
                </a:lnTo>
                <a:lnTo>
                  <a:pt x="220298" y="390213"/>
                </a:lnTo>
                <a:lnTo>
                  <a:pt x="256370" y="383024"/>
                </a:lnTo>
                <a:lnTo>
                  <a:pt x="267381" y="381080"/>
                </a:lnTo>
                <a:lnTo>
                  <a:pt x="275992" y="379783"/>
                </a:lnTo>
                <a:lnTo>
                  <a:pt x="283003" y="378919"/>
                </a:lnTo>
                <a:lnTo>
                  <a:pt x="288947" y="378343"/>
                </a:lnTo>
                <a:lnTo>
                  <a:pt x="298938" y="377703"/>
                </a:lnTo>
                <a:lnTo>
                  <a:pt x="307612" y="377418"/>
                </a:lnTo>
                <a:lnTo>
                  <a:pt x="311703" y="377342"/>
                </a:lnTo>
                <a:lnTo>
                  <a:pt x="314430" y="376022"/>
                </a:lnTo>
                <a:lnTo>
                  <a:pt x="316248" y="373871"/>
                </a:lnTo>
                <a:lnTo>
                  <a:pt x="319884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37"/>
          <p:cNvSpPr/>
          <p:nvPr/>
        </p:nvSpPr>
        <p:spPr>
          <a:xfrm>
            <a:off x="7738250" y="4663439"/>
            <a:ext cx="354191" cy="354169"/>
          </a:xfrm>
          <a:custGeom>
            <a:avLst/>
            <a:gdLst/>
            <a:ahLst/>
            <a:cxnLst/>
            <a:rect l="0" t="0" r="0" b="0"/>
            <a:pathLst>
              <a:path w="354191" h="354169">
                <a:moveTo>
                  <a:pt x="22719" y="0"/>
                </a:moveTo>
                <a:lnTo>
                  <a:pt x="16652" y="0"/>
                </a:lnTo>
                <a:lnTo>
                  <a:pt x="14864" y="1270"/>
                </a:lnTo>
                <a:lnTo>
                  <a:pt x="13672" y="3387"/>
                </a:lnTo>
                <a:lnTo>
                  <a:pt x="12349" y="9126"/>
                </a:lnTo>
                <a:lnTo>
                  <a:pt x="11760" y="15909"/>
                </a:lnTo>
                <a:lnTo>
                  <a:pt x="11499" y="26544"/>
                </a:lnTo>
                <a:lnTo>
                  <a:pt x="11429" y="32937"/>
                </a:lnTo>
                <a:lnTo>
                  <a:pt x="10112" y="42278"/>
                </a:lnTo>
                <a:lnTo>
                  <a:pt x="7965" y="53585"/>
                </a:lnTo>
                <a:lnTo>
                  <a:pt x="5263" y="66204"/>
                </a:lnTo>
                <a:lnTo>
                  <a:pt x="3462" y="83506"/>
                </a:lnTo>
                <a:lnTo>
                  <a:pt x="2262" y="103931"/>
                </a:lnTo>
                <a:lnTo>
                  <a:pt x="1461" y="126438"/>
                </a:lnTo>
                <a:lnTo>
                  <a:pt x="71" y="250331"/>
                </a:lnTo>
                <a:lnTo>
                  <a:pt x="0" y="262137"/>
                </a:lnTo>
                <a:lnTo>
                  <a:pt x="1224" y="272548"/>
                </a:lnTo>
                <a:lnTo>
                  <a:pt x="3309" y="282029"/>
                </a:lnTo>
                <a:lnTo>
                  <a:pt x="5968" y="290889"/>
                </a:lnTo>
                <a:lnTo>
                  <a:pt x="7743" y="299336"/>
                </a:lnTo>
                <a:lnTo>
                  <a:pt x="8925" y="307508"/>
                </a:lnTo>
                <a:lnTo>
                  <a:pt x="9714" y="315495"/>
                </a:lnTo>
                <a:lnTo>
                  <a:pt x="10239" y="322090"/>
                </a:lnTo>
                <a:lnTo>
                  <a:pt x="10822" y="332805"/>
                </a:lnTo>
                <a:lnTo>
                  <a:pt x="11151" y="339909"/>
                </a:lnTo>
                <a:lnTo>
                  <a:pt x="14614" y="344958"/>
                </a:lnTo>
                <a:lnTo>
                  <a:pt x="22245" y="353782"/>
                </a:lnTo>
                <a:lnTo>
                  <a:pt x="28648" y="354168"/>
                </a:lnTo>
                <a:lnTo>
                  <a:pt x="31751" y="352952"/>
                </a:lnTo>
                <a:lnTo>
                  <a:pt x="42471" y="345262"/>
                </a:lnTo>
                <a:lnTo>
                  <a:pt x="51034" y="337299"/>
                </a:lnTo>
                <a:lnTo>
                  <a:pt x="54296" y="335356"/>
                </a:lnTo>
                <a:lnTo>
                  <a:pt x="64954" y="331352"/>
                </a:lnTo>
                <a:lnTo>
                  <a:pt x="72394" y="325914"/>
                </a:lnTo>
                <a:lnTo>
                  <a:pt x="78696" y="322686"/>
                </a:lnTo>
                <a:lnTo>
                  <a:pt x="86707" y="319264"/>
                </a:lnTo>
                <a:lnTo>
                  <a:pt x="95857" y="315713"/>
                </a:lnTo>
                <a:lnTo>
                  <a:pt x="104499" y="312075"/>
                </a:lnTo>
                <a:lnTo>
                  <a:pt x="112799" y="308381"/>
                </a:lnTo>
                <a:lnTo>
                  <a:pt x="128795" y="300888"/>
                </a:lnTo>
                <a:lnTo>
                  <a:pt x="144371" y="293325"/>
                </a:lnTo>
                <a:lnTo>
                  <a:pt x="153350" y="289530"/>
                </a:lnTo>
                <a:lnTo>
                  <a:pt x="163146" y="285730"/>
                </a:lnTo>
                <a:lnTo>
                  <a:pt x="173488" y="281927"/>
                </a:lnTo>
                <a:lnTo>
                  <a:pt x="182922" y="279391"/>
                </a:lnTo>
                <a:lnTo>
                  <a:pt x="191751" y="277701"/>
                </a:lnTo>
                <a:lnTo>
                  <a:pt x="200177" y="276574"/>
                </a:lnTo>
                <a:lnTo>
                  <a:pt x="208335" y="275823"/>
                </a:lnTo>
                <a:lnTo>
                  <a:pt x="216313" y="275322"/>
                </a:lnTo>
                <a:lnTo>
                  <a:pt x="230682" y="274766"/>
                </a:lnTo>
                <a:lnTo>
                  <a:pt x="241300" y="274518"/>
                </a:lnTo>
                <a:lnTo>
                  <a:pt x="248450" y="273182"/>
                </a:lnTo>
                <a:lnTo>
                  <a:pt x="257027" y="271022"/>
                </a:lnTo>
                <a:lnTo>
                  <a:pt x="266554" y="268311"/>
                </a:lnTo>
                <a:lnTo>
                  <a:pt x="274176" y="266505"/>
                </a:lnTo>
                <a:lnTo>
                  <a:pt x="280527" y="265300"/>
                </a:lnTo>
                <a:lnTo>
                  <a:pt x="286032" y="264497"/>
                </a:lnTo>
                <a:lnTo>
                  <a:pt x="293510" y="263961"/>
                </a:lnTo>
                <a:lnTo>
                  <a:pt x="302308" y="263604"/>
                </a:lnTo>
                <a:lnTo>
                  <a:pt x="330048" y="262985"/>
                </a:lnTo>
                <a:lnTo>
                  <a:pt x="354190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38"/>
          <p:cNvSpPr/>
          <p:nvPr/>
        </p:nvSpPr>
        <p:spPr>
          <a:xfrm>
            <a:off x="7509509" y="5600700"/>
            <a:ext cx="171451" cy="422910"/>
          </a:xfrm>
          <a:custGeom>
            <a:avLst/>
            <a:gdLst/>
            <a:ahLst/>
            <a:cxnLst/>
            <a:rect l="0" t="0" r="0" b="0"/>
            <a:pathLst>
              <a:path w="171451" h="422910">
                <a:moveTo>
                  <a:pt x="171450" y="0"/>
                </a:moveTo>
                <a:lnTo>
                  <a:pt x="161609" y="0"/>
                </a:lnTo>
                <a:lnTo>
                  <a:pt x="158540" y="2539"/>
                </a:lnTo>
                <a:lnTo>
                  <a:pt x="153953" y="6773"/>
                </a:lnTo>
                <a:lnTo>
                  <a:pt x="138102" y="22011"/>
                </a:lnTo>
                <a:lnTo>
                  <a:pt x="121543" y="38489"/>
                </a:lnTo>
                <a:lnTo>
                  <a:pt x="117858" y="43439"/>
                </a:lnTo>
                <a:lnTo>
                  <a:pt x="114132" y="49279"/>
                </a:lnTo>
                <a:lnTo>
                  <a:pt x="110378" y="55713"/>
                </a:lnTo>
                <a:lnTo>
                  <a:pt x="106605" y="61272"/>
                </a:lnTo>
                <a:lnTo>
                  <a:pt x="102821" y="66247"/>
                </a:lnTo>
                <a:lnTo>
                  <a:pt x="99027" y="70835"/>
                </a:lnTo>
                <a:lnTo>
                  <a:pt x="95229" y="73893"/>
                </a:lnTo>
                <a:lnTo>
                  <a:pt x="91426" y="75932"/>
                </a:lnTo>
                <a:lnTo>
                  <a:pt x="87621" y="77291"/>
                </a:lnTo>
                <a:lnTo>
                  <a:pt x="85084" y="79467"/>
                </a:lnTo>
                <a:lnTo>
                  <a:pt x="83392" y="82188"/>
                </a:lnTo>
                <a:lnTo>
                  <a:pt x="82265" y="85271"/>
                </a:lnTo>
                <a:lnTo>
                  <a:pt x="77626" y="92085"/>
                </a:lnTo>
                <a:lnTo>
                  <a:pt x="70367" y="100739"/>
                </a:lnTo>
                <a:lnTo>
                  <a:pt x="65988" y="105309"/>
                </a:lnTo>
                <a:lnTo>
                  <a:pt x="52829" y="118591"/>
                </a:lnTo>
                <a:lnTo>
                  <a:pt x="50459" y="122241"/>
                </a:lnTo>
                <a:lnTo>
                  <a:pt x="43270" y="140610"/>
                </a:lnTo>
                <a:lnTo>
                  <a:pt x="38282" y="152663"/>
                </a:lnTo>
                <a:lnTo>
                  <a:pt x="36064" y="162253"/>
                </a:lnTo>
                <a:lnTo>
                  <a:pt x="31692" y="170749"/>
                </a:lnTo>
                <a:lnTo>
                  <a:pt x="28748" y="174792"/>
                </a:lnTo>
                <a:lnTo>
                  <a:pt x="25477" y="182672"/>
                </a:lnTo>
                <a:lnTo>
                  <a:pt x="23636" y="194248"/>
                </a:lnTo>
                <a:lnTo>
                  <a:pt x="23377" y="198078"/>
                </a:lnTo>
                <a:lnTo>
                  <a:pt x="19704" y="209108"/>
                </a:lnTo>
                <a:lnTo>
                  <a:pt x="15108" y="221207"/>
                </a:lnTo>
                <a:lnTo>
                  <a:pt x="13065" y="230817"/>
                </a:lnTo>
                <a:lnTo>
                  <a:pt x="8770" y="239322"/>
                </a:lnTo>
                <a:lnTo>
                  <a:pt x="5847" y="243368"/>
                </a:lnTo>
                <a:lnTo>
                  <a:pt x="2599" y="251250"/>
                </a:lnTo>
                <a:lnTo>
                  <a:pt x="1155" y="260256"/>
                </a:lnTo>
                <a:lnTo>
                  <a:pt x="513" y="272726"/>
                </a:lnTo>
                <a:lnTo>
                  <a:pt x="102" y="284447"/>
                </a:lnTo>
                <a:lnTo>
                  <a:pt x="0" y="399869"/>
                </a:lnTo>
                <a:lnTo>
                  <a:pt x="3388" y="403355"/>
                </a:lnTo>
                <a:lnTo>
                  <a:pt x="9842" y="409875"/>
                </a:lnTo>
                <a:lnTo>
                  <a:pt x="10724" y="414153"/>
                </a:lnTo>
                <a:lnTo>
                  <a:pt x="11431" y="4229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39"/>
          <p:cNvSpPr/>
          <p:nvPr/>
        </p:nvSpPr>
        <p:spPr>
          <a:xfrm>
            <a:off x="4629150" y="5623563"/>
            <a:ext cx="329729" cy="411477"/>
          </a:xfrm>
          <a:custGeom>
            <a:avLst/>
            <a:gdLst/>
            <a:ahLst/>
            <a:cxnLst/>
            <a:rect l="0" t="0" r="0" b="0"/>
            <a:pathLst>
              <a:path w="329729" h="411477">
                <a:moveTo>
                  <a:pt x="0" y="22856"/>
                </a:moveTo>
                <a:lnTo>
                  <a:pt x="9841" y="13015"/>
                </a:lnTo>
                <a:lnTo>
                  <a:pt x="14110" y="12133"/>
                </a:lnTo>
                <a:lnTo>
                  <a:pt x="23654" y="11636"/>
                </a:lnTo>
                <a:lnTo>
                  <a:pt x="27199" y="11566"/>
                </a:lnTo>
                <a:lnTo>
                  <a:pt x="29563" y="10250"/>
                </a:lnTo>
                <a:lnTo>
                  <a:pt x="31138" y="8102"/>
                </a:lnTo>
                <a:lnTo>
                  <a:pt x="32189" y="5400"/>
                </a:lnTo>
                <a:lnTo>
                  <a:pt x="34159" y="3599"/>
                </a:lnTo>
                <a:lnTo>
                  <a:pt x="36743" y="2398"/>
                </a:lnTo>
                <a:lnTo>
                  <a:pt x="43000" y="1064"/>
                </a:lnTo>
                <a:lnTo>
                  <a:pt x="50014" y="471"/>
                </a:lnTo>
                <a:lnTo>
                  <a:pt x="60752" y="208"/>
                </a:lnTo>
                <a:lnTo>
                  <a:pt x="120158" y="0"/>
                </a:lnTo>
                <a:lnTo>
                  <a:pt x="123285" y="1269"/>
                </a:lnTo>
                <a:lnTo>
                  <a:pt x="130147" y="6065"/>
                </a:lnTo>
                <a:lnTo>
                  <a:pt x="137429" y="9043"/>
                </a:lnTo>
                <a:lnTo>
                  <a:pt x="144899" y="10367"/>
                </a:lnTo>
                <a:lnTo>
                  <a:pt x="152453" y="10956"/>
                </a:lnTo>
                <a:lnTo>
                  <a:pt x="157515" y="12383"/>
                </a:lnTo>
                <a:lnTo>
                  <a:pt x="163430" y="14604"/>
                </a:lnTo>
                <a:lnTo>
                  <a:pt x="169913" y="17355"/>
                </a:lnTo>
                <a:lnTo>
                  <a:pt x="183890" y="23798"/>
                </a:lnTo>
                <a:lnTo>
                  <a:pt x="191173" y="27294"/>
                </a:lnTo>
                <a:lnTo>
                  <a:pt x="198568" y="32165"/>
                </a:lnTo>
                <a:lnTo>
                  <a:pt x="206039" y="37952"/>
                </a:lnTo>
                <a:lnTo>
                  <a:pt x="213559" y="44350"/>
                </a:lnTo>
                <a:lnTo>
                  <a:pt x="221915" y="54846"/>
                </a:lnTo>
                <a:lnTo>
                  <a:pt x="224143" y="59423"/>
                </a:lnTo>
                <a:lnTo>
                  <a:pt x="233392" y="71282"/>
                </a:lnTo>
                <a:lnTo>
                  <a:pt x="239415" y="78000"/>
                </a:lnTo>
                <a:lnTo>
                  <a:pt x="245970" y="87558"/>
                </a:lnTo>
                <a:lnTo>
                  <a:pt x="252879" y="99011"/>
                </a:lnTo>
                <a:lnTo>
                  <a:pt x="266060" y="122743"/>
                </a:lnTo>
                <a:lnTo>
                  <a:pt x="276152" y="141757"/>
                </a:lnTo>
                <a:lnTo>
                  <a:pt x="279351" y="150384"/>
                </a:lnTo>
                <a:lnTo>
                  <a:pt x="281484" y="158675"/>
                </a:lnTo>
                <a:lnTo>
                  <a:pt x="282906" y="166742"/>
                </a:lnTo>
                <a:lnTo>
                  <a:pt x="284486" y="179092"/>
                </a:lnTo>
                <a:lnTo>
                  <a:pt x="284907" y="184164"/>
                </a:lnTo>
                <a:lnTo>
                  <a:pt x="286458" y="188815"/>
                </a:lnTo>
                <a:lnTo>
                  <a:pt x="293439" y="201428"/>
                </a:lnTo>
                <a:lnTo>
                  <a:pt x="295517" y="209325"/>
                </a:lnTo>
                <a:lnTo>
                  <a:pt x="297341" y="215749"/>
                </a:lnTo>
                <a:lnTo>
                  <a:pt x="302755" y="233046"/>
                </a:lnTo>
                <a:lnTo>
                  <a:pt x="304706" y="240453"/>
                </a:lnTo>
                <a:lnTo>
                  <a:pt x="306875" y="252070"/>
                </a:lnTo>
                <a:lnTo>
                  <a:pt x="308723" y="259486"/>
                </a:lnTo>
                <a:lnTo>
                  <a:pt x="311225" y="268238"/>
                </a:lnTo>
                <a:lnTo>
                  <a:pt x="314163" y="277885"/>
                </a:lnTo>
                <a:lnTo>
                  <a:pt x="316122" y="286855"/>
                </a:lnTo>
                <a:lnTo>
                  <a:pt x="317428" y="295376"/>
                </a:lnTo>
                <a:lnTo>
                  <a:pt x="318299" y="303596"/>
                </a:lnTo>
                <a:lnTo>
                  <a:pt x="320149" y="311616"/>
                </a:lnTo>
                <a:lnTo>
                  <a:pt x="322652" y="319503"/>
                </a:lnTo>
                <a:lnTo>
                  <a:pt x="325592" y="327301"/>
                </a:lnTo>
                <a:lnTo>
                  <a:pt x="327551" y="337580"/>
                </a:lnTo>
                <a:lnTo>
                  <a:pt x="328857" y="349512"/>
                </a:lnTo>
                <a:lnTo>
                  <a:pt x="329728" y="362547"/>
                </a:lnTo>
                <a:lnTo>
                  <a:pt x="329038" y="372507"/>
                </a:lnTo>
                <a:lnTo>
                  <a:pt x="327309" y="380417"/>
                </a:lnTo>
                <a:lnTo>
                  <a:pt x="323270" y="392592"/>
                </a:lnTo>
                <a:lnTo>
                  <a:pt x="320997" y="405316"/>
                </a:lnTo>
                <a:lnTo>
                  <a:pt x="320040" y="4114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40"/>
          <p:cNvSpPr/>
          <p:nvPr/>
        </p:nvSpPr>
        <p:spPr>
          <a:xfrm>
            <a:off x="5017770" y="5474969"/>
            <a:ext cx="171253" cy="299957"/>
          </a:xfrm>
          <a:custGeom>
            <a:avLst/>
            <a:gdLst/>
            <a:ahLst/>
            <a:cxnLst/>
            <a:rect l="0" t="0" r="0" b="0"/>
            <a:pathLst>
              <a:path w="171253" h="299957">
                <a:moveTo>
                  <a:pt x="0" y="0"/>
                </a:moveTo>
                <a:lnTo>
                  <a:pt x="6067" y="6068"/>
                </a:lnTo>
                <a:lnTo>
                  <a:pt x="7855" y="11665"/>
                </a:lnTo>
                <a:lnTo>
                  <a:pt x="9046" y="19207"/>
                </a:lnTo>
                <a:lnTo>
                  <a:pt x="9840" y="28045"/>
                </a:lnTo>
                <a:lnTo>
                  <a:pt x="10371" y="35207"/>
                </a:lnTo>
                <a:lnTo>
                  <a:pt x="10959" y="46551"/>
                </a:lnTo>
                <a:lnTo>
                  <a:pt x="12386" y="52624"/>
                </a:lnTo>
                <a:lnTo>
                  <a:pt x="14607" y="59213"/>
                </a:lnTo>
                <a:lnTo>
                  <a:pt x="17358" y="66145"/>
                </a:lnTo>
                <a:lnTo>
                  <a:pt x="19192" y="72037"/>
                </a:lnTo>
                <a:lnTo>
                  <a:pt x="20414" y="77235"/>
                </a:lnTo>
                <a:lnTo>
                  <a:pt x="21229" y="81970"/>
                </a:lnTo>
                <a:lnTo>
                  <a:pt x="21773" y="90207"/>
                </a:lnTo>
                <a:lnTo>
                  <a:pt x="22135" y="100778"/>
                </a:lnTo>
                <a:lnTo>
                  <a:pt x="22716" y="142109"/>
                </a:lnTo>
                <a:lnTo>
                  <a:pt x="24034" y="158240"/>
                </a:lnTo>
                <a:lnTo>
                  <a:pt x="31888" y="233423"/>
                </a:lnTo>
                <a:lnTo>
                  <a:pt x="32688" y="243245"/>
                </a:lnTo>
                <a:lnTo>
                  <a:pt x="34492" y="253604"/>
                </a:lnTo>
                <a:lnTo>
                  <a:pt x="36964" y="264319"/>
                </a:lnTo>
                <a:lnTo>
                  <a:pt x="39883" y="275273"/>
                </a:lnTo>
                <a:lnTo>
                  <a:pt x="41828" y="283846"/>
                </a:lnTo>
                <a:lnTo>
                  <a:pt x="43125" y="290831"/>
                </a:lnTo>
                <a:lnTo>
                  <a:pt x="44567" y="299438"/>
                </a:lnTo>
                <a:lnTo>
                  <a:pt x="44951" y="299956"/>
                </a:lnTo>
                <a:lnTo>
                  <a:pt x="45207" y="299030"/>
                </a:lnTo>
                <a:lnTo>
                  <a:pt x="45568" y="291661"/>
                </a:lnTo>
                <a:lnTo>
                  <a:pt x="45706" y="201472"/>
                </a:lnTo>
                <a:lnTo>
                  <a:pt x="46981" y="191465"/>
                </a:lnTo>
                <a:lnTo>
                  <a:pt x="49100" y="180983"/>
                </a:lnTo>
                <a:lnTo>
                  <a:pt x="51783" y="170186"/>
                </a:lnTo>
                <a:lnTo>
                  <a:pt x="53572" y="161717"/>
                </a:lnTo>
                <a:lnTo>
                  <a:pt x="54764" y="154802"/>
                </a:lnTo>
                <a:lnTo>
                  <a:pt x="55560" y="148921"/>
                </a:lnTo>
                <a:lnTo>
                  <a:pt x="57360" y="143731"/>
                </a:lnTo>
                <a:lnTo>
                  <a:pt x="59829" y="139001"/>
                </a:lnTo>
                <a:lnTo>
                  <a:pt x="62746" y="134577"/>
                </a:lnTo>
                <a:lnTo>
                  <a:pt x="65961" y="130359"/>
                </a:lnTo>
                <a:lnTo>
                  <a:pt x="69374" y="126276"/>
                </a:lnTo>
                <a:lnTo>
                  <a:pt x="72919" y="122284"/>
                </a:lnTo>
                <a:lnTo>
                  <a:pt x="76552" y="119623"/>
                </a:lnTo>
                <a:lnTo>
                  <a:pt x="80245" y="117848"/>
                </a:lnTo>
                <a:lnTo>
                  <a:pt x="83977" y="116666"/>
                </a:lnTo>
                <a:lnTo>
                  <a:pt x="87734" y="115877"/>
                </a:lnTo>
                <a:lnTo>
                  <a:pt x="91509" y="115352"/>
                </a:lnTo>
                <a:lnTo>
                  <a:pt x="95296" y="115001"/>
                </a:lnTo>
                <a:lnTo>
                  <a:pt x="99090" y="113498"/>
                </a:lnTo>
                <a:lnTo>
                  <a:pt x="102890" y="111225"/>
                </a:lnTo>
                <a:lnTo>
                  <a:pt x="106693" y="108440"/>
                </a:lnTo>
                <a:lnTo>
                  <a:pt x="110499" y="106584"/>
                </a:lnTo>
                <a:lnTo>
                  <a:pt x="114306" y="105346"/>
                </a:lnTo>
                <a:lnTo>
                  <a:pt x="118114" y="104521"/>
                </a:lnTo>
                <a:lnTo>
                  <a:pt x="121922" y="105241"/>
                </a:lnTo>
                <a:lnTo>
                  <a:pt x="125731" y="106991"/>
                </a:lnTo>
                <a:lnTo>
                  <a:pt x="129541" y="109427"/>
                </a:lnTo>
                <a:lnTo>
                  <a:pt x="133350" y="111052"/>
                </a:lnTo>
                <a:lnTo>
                  <a:pt x="137160" y="112134"/>
                </a:lnTo>
                <a:lnTo>
                  <a:pt x="140970" y="112856"/>
                </a:lnTo>
                <a:lnTo>
                  <a:pt x="144780" y="114608"/>
                </a:lnTo>
                <a:lnTo>
                  <a:pt x="148590" y="117045"/>
                </a:lnTo>
                <a:lnTo>
                  <a:pt x="152400" y="119940"/>
                </a:lnTo>
                <a:lnTo>
                  <a:pt x="156210" y="123140"/>
                </a:lnTo>
                <a:lnTo>
                  <a:pt x="160020" y="126544"/>
                </a:lnTo>
                <a:lnTo>
                  <a:pt x="163830" y="130083"/>
                </a:lnTo>
                <a:lnTo>
                  <a:pt x="166370" y="133712"/>
                </a:lnTo>
                <a:lnTo>
                  <a:pt x="169192" y="141131"/>
                </a:lnTo>
                <a:lnTo>
                  <a:pt x="169944" y="146158"/>
                </a:lnTo>
                <a:lnTo>
                  <a:pt x="170446" y="152049"/>
                </a:lnTo>
                <a:lnTo>
                  <a:pt x="170781" y="158516"/>
                </a:lnTo>
                <a:lnTo>
                  <a:pt x="171152" y="172475"/>
                </a:lnTo>
                <a:lnTo>
                  <a:pt x="171252" y="179754"/>
                </a:lnTo>
                <a:lnTo>
                  <a:pt x="170047" y="185876"/>
                </a:lnTo>
                <a:lnTo>
                  <a:pt x="167975" y="191228"/>
                </a:lnTo>
                <a:lnTo>
                  <a:pt x="163555" y="200560"/>
                </a:lnTo>
                <a:lnTo>
                  <a:pt x="161591" y="208941"/>
                </a:lnTo>
                <a:lnTo>
                  <a:pt x="159797" y="214224"/>
                </a:lnTo>
                <a:lnTo>
                  <a:pt x="157331" y="220286"/>
                </a:lnTo>
                <a:lnTo>
                  <a:pt x="154418" y="226868"/>
                </a:lnTo>
                <a:lnTo>
                  <a:pt x="151205" y="232525"/>
                </a:lnTo>
                <a:lnTo>
                  <a:pt x="147793" y="237567"/>
                </a:lnTo>
                <a:lnTo>
                  <a:pt x="144249" y="242198"/>
                </a:lnTo>
                <a:lnTo>
                  <a:pt x="140615" y="246556"/>
                </a:lnTo>
                <a:lnTo>
                  <a:pt x="136924" y="250731"/>
                </a:lnTo>
                <a:lnTo>
                  <a:pt x="133192" y="254784"/>
                </a:lnTo>
                <a:lnTo>
                  <a:pt x="128165" y="258756"/>
                </a:lnTo>
                <a:lnTo>
                  <a:pt x="122273" y="262674"/>
                </a:lnTo>
                <a:lnTo>
                  <a:pt x="115805" y="266556"/>
                </a:lnTo>
                <a:lnTo>
                  <a:pt x="110223" y="270414"/>
                </a:lnTo>
                <a:lnTo>
                  <a:pt x="105232" y="274256"/>
                </a:lnTo>
                <a:lnTo>
                  <a:pt x="100635" y="278088"/>
                </a:lnTo>
                <a:lnTo>
                  <a:pt x="95029" y="280642"/>
                </a:lnTo>
                <a:lnTo>
                  <a:pt x="88753" y="282345"/>
                </a:lnTo>
                <a:lnTo>
                  <a:pt x="82028" y="283480"/>
                </a:lnTo>
                <a:lnTo>
                  <a:pt x="76276" y="284237"/>
                </a:lnTo>
                <a:lnTo>
                  <a:pt x="71170" y="284741"/>
                </a:lnTo>
                <a:lnTo>
                  <a:pt x="66497" y="285078"/>
                </a:lnTo>
                <a:lnTo>
                  <a:pt x="62111" y="285302"/>
                </a:lnTo>
                <a:lnTo>
                  <a:pt x="48129" y="285691"/>
                </a:lnTo>
                <a:lnTo>
                  <a:pt x="22859" y="2857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41"/>
          <p:cNvSpPr/>
          <p:nvPr/>
        </p:nvSpPr>
        <p:spPr>
          <a:xfrm>
            <a:off x="5235428" y="5269390"/>
            <a:ext cx="548152" cy="387320"/>
          </a:xfrm>
          <a:custGeom>
            <a:avLst/>
            <a:gdLst/>
            <a:ahLst/>
            <a:cxnLst/>
            <a:rect l="0" t="0" r="0" b="0"/>
            <a:pathLst>
              <a:path w="548152" h="387320">
                <a:moveTo>
                  <a:pt x="90951" y="274160"/>
                </a:moveTo>
                <a:lnTo>
                  <a:pt x="79992" y="252241"/>
                </a:lnTo>
                <a:lnTo>
                  <a:pt x="73593" y="245510"/>
                </a:lnTo>
                <a:lnTo>
                  <a:pt x="69219" y="243630"/>
                </a:lnTo>
                <a:lnTo>
                  <a:pt x="53468" y="240984"/>
                </a:lnTo>
                <a:lnTo>
                  <a:pt x="40248" y="240016"/>
                </a:lnTo>
                <a:lnTo>
                  <a:pt x="36829" y="242507"/>
                </a:lnTo>
                <a:lnTo>
                  <a:pt x="29644" y="252048"/>
                </a:lnTo>
                <a:lnTo>
                  <a:pt x="25950" y="255609"/>
                </a:lnTo>
                <a:lnTo>
                  <a:pt x="22217" y="257982"/>
                </a:lnTo>
                <a:lnTo>
                  <a:pt x="18459" y="259565"/>
                </a:lnTo>
                <a:lnTo>
                  <a:pt x="15953" y="261890"/>
                </a:lnTo>
                <a:lnTo>
                  <a:pt x="14282" y="264710"/>
                </a:lnTo>
                <a:lnTo>
                  <a:pt x="13169" y="267859"/>
                </a:lnTo>
                <a:lnTo>
                  <a:pt x="12426" y="273769"/>
                </a:lnTo>
                <a:lnTo>
                  <a:pt x="11931" y="281520"/>
                </a:lnTo>
                <a:lnTo>
                  <a:pt x="11602" y="290496"/>
                </a:lnTo>
                <a:lnTo>
                  <a:pt x="10112" y="297750"/>
                </a:lnTo>
                <a:lnTo>
                  <a:pt x="3217" y="314028"/>
                </a:lnTo>
                <a:lnTo>
                  <a:pt x="1158" y="322782"/>
                </a:lnTo>
                <a:lnTo>
                  <a:pt x="0" y="334850"/>
                </a:lnTo>
                <a:lnTo>
                  <a:pt x="1107" y="338750"/>
                </a:lnTo>
                <a:lnTo>
                  <a:pt x="7463" y="350306"/>
                </a:lnTo>
                <a:lnTo>
                  <a:pt x="9396" y="357956"/>
                </a:lnTo>
                <a:lnTo>
                  <a:pt x="10255" y="368975"/>
                </a:lnTo>
                <a:lnTo>
                  <a:pt x="10483" y="375470"/>
                </a:lnTo>
                <a:lnTo>
                  <a:pt x="11906" y="379800"/>
                </a:lnTo>
                <a:lnTo>
                  <a:pt x="14125" y="382687"/>
                </a:lnTo>
                <a:lnTo>
                  <a:pt x="16873" y="384611"/>
                </a:lnTo>
                <a:lnTo>
                  <a:pt x="23315" y="386749"/>
                </a:lnTo>
                <a:lnTo>
                  <a:pt x="26810" y="387319"/>
                </a:lnTo>
                <a:lnTo>
                  <a:pt x="30411" y="386429"/>
                </a:lnTo>
                <a:lnTo>
                  <a:pt x="41546" y="380379"/>
                </a:lnTo>
                <a:lnTo>
                  <a:pt x="49097" y="378518"/>
                </a:lnTo>
                <a:lnTo>
                  <a:pt x="52888" y="375482"/>
                </a:lnTo>
                <a:lnTo>
                  <a:pt x="60488" y="365335"/>
                </a:lnTo>
                <a:lnTo>
                  <a:pt x="64712" y="355745"/>
                </a:lnTo>
                <a:lnTo>
                  <a:pt x="67860" y="344710"/>
                </a:lnTo>
                <a:lnTo>
                  <a:pt x="73492" y="327105"/>
                </a:lnTo>
                <a:lnTo>
                  <a:pt x="76772" y="318346"/>
                </a:lnTo>
                <a:lnTo>
                  <a:pt x="80228" y="309967"/>
                </a:lnTo>
                <a:lnTo>
                  <a:pt x="83803" y="301842"/>
                </a:lnTo>
                <a:lnTo>
                  <a:pt x="86185" y="295154"/>
                </a:lnTo>
                <a:lnTo>
                  <a:pt x="88833" y="284337"/>
                </a:lnTo>
                <a:lnTo>
                  <a:pt x="89539" y="277135"/>
                </a:lnTo>
                <a:lnTo>
                  <a:pt x="90010" y="268523"/>
                </a:lnTo>
                <a:lnTo>
                  <a:pt x="90324" y="258972"/>
                </a:lnTo>
                <a:lnTo>
                  <a:pt x="91803" y="250064"/>
                </a:lnTo>
                <a:lnTo>
                  <a:pt x="94059" y="241586"/>
                </a:lnTo>
                <a:lnTo>
                  <a:pt x="96834" y="233394"/>
                </a:lnTo>
                <a:lnTo>
                  <a:pt x="98683" y="229202"/>
                </a:lnTo>
                <a:lnTo>
                  <a:pt x="99916" y="227678"/>
                </a:lnTo>
                <a:lnTo>
                  <a:pt x="100738" y="227932"/>
                </a:lnTo>
                <a:lnTo>
                  <a:pt x="101651" y="238374"/>
                </a:lnTo>
                <a:lnTo>
                  <a:pt x="102165" y="258900"/>
                </a:lnTo>
                <a:lnTo>
                  <a:pt x="102339" y="277213"/>
                </a:lnTo>
                <a:lnTo>
                  <a:pt x="103623" y="280005"/>
                </a:lnTo>
                <a:lnTo>
                  <a:pt x="105749" y="281866"/>
                </a:lnTo>
                <a:lnTo>
                  <a:pt x="108437" y="283107"/>
                </a:lnTo>
                <a:lnTo>
                  <a:pt x="110229" y="285205"/>
                </a:lnTo>
                <a:lnTo>
                  <a:pt x="111423" y="287873"/>
                </a:lnTo>
                <a:lnTo>
                  <a:pt x="112219" y="290922"/>
                </a:lnTo>
                <a:lnTo>
                  <a:pt x="116491" y="297696"/>
                </a:lnTo>
                <a:lnTo>
                  <a:pt x="119407" y="301280"/>
                </a:lnTo>
                <a:lnTo>
                  <a:pt x="121352" y="304940"/>
                </a:lnTo>
                <a:lnTo>
                  <a:pt x="123513" y="312393"/>
                </a:lnTo>
                <a:lnTo>
                  <a:pt x="125359" y="314888"/>
                </a:lnTo>
                <a:lnTo>
                  <a:pt x="127860" y="316552"/>
                </a:lnTo>
                <a:lnTo>
                  <a:pt x="134026" y="318400"/>
                </a:lnTo>
                <a:lnTo>
                  <a:pt x="148331" y="319587"/>
                </a:lnTo>
                <a:lnTo>
                  <a:pt x="164944" y="319863"/>
                </a:lnTo>
                <a:lnTo>
                  <a:pt x="166950" y="318598"/>
                </a:lnTo>
                <a:lnTo>
                  <a:pt x="168287" y="316485"/>
                </a:lnTo>
                <a:lnTo>
                  <a:pt x="169178" y="313807"/>
                </a:lnTo>
                <a:lnTo>
                  <a:pt x="173556" y="307444"/>
                </a:lnTo>
                <a:lnTo>
                  <a:pt x="183160" y="296721"/>
                </a:lnTo>
                <a:lnTo>
                  <a:pt x="186714" y="293010"/>
                </a:lnTo>
                <a:lnTo>
                  <a:pt x="190353" y="284187"/>
                </a:lnTo>
                <a:lnTo>
                  <a:pt x="194049" y="271955"/>
                </a:lnTo>
                <a:lnTo>
                  <a:pt x="197783" y="257449"/>
                </a:lnTo>
                <a:lnTo>
                  <a:pt x="201542" y="246509"/>
                </a:lnTo>
                <a:lnTo>
                  <a:pt x="205319" y="237946"/>
                </a:lnTo>
                <a:lnTo>
                  <a:pt x="209107" y="230967"/>
                </a:lnTo>
                <a:lnTo>
                  <a:pt x="213315" y="219826"/>
                </a:lnTo>
                <a:lnTo>
                  <a:pt x="216455" y="209371"/>
                </a:lnTo>
                <a:lnTo>
                  <a:pt x="219071" y="203027"/>
                </a:lnTo>
                <a:lnTo>
                  <a:pt x="222084" y="196258"/>
                </a:lnTo>
                <a:lnTo>
                  <a:pt x="225433" y="185350"/>
                </a:lnTo>
                <a:lnTo>
                  <a:pt x="226921" y="174998"/>
                </a:lnTo>
                <a:lnTo>
                  <a:pt x="227318" y="168682"/>
                </a:lnTo>
                <a:lnTo>
                  <a:pt x="227582" y="161931"/>
                </a:lnTo>
                <a:lnTo>
                  <a:pt x="229029" y="156161"/>
                </a:lnTo>
                <a:lnTo>
                  <a:pt x="234023" y="146362"/>
                </a:lnTo>
                <a:lnTo>
                  <a:pt x="237089" y="137774"/>
                </a:lnTo>
                <a:lnTo>
                  <a:pt x="238815" y="125799"/>
                </a:lnTo>
                <a:lnTo>
                  <a:pt x="239057" y="121912"/>
                </a:lnTo>
                <a:lnTo>
                  <a:pt x="240488" y="119321"/>
                </a:lnTo>
                <a:lnTo>
                  <a:pt x="242713" y="117594"/>
                </a:lnTo>
                <a:lnTo>
                  <a:pt x="249340" y="114822"/>
                </a:lnTo>
                <a:lnTo>
                  <a:pt x="260669" y="114199"/>
                </a:lnTo>
                <a:lnTo>
                  <a:pt x="261247" y="115449"/>
                </a:lnTo>
                <a:lnTo>
                  <a:pt x="263329" y="124546"/>
                </a:lnTo>
                <a:lnTo>
                  <a:pt x="268317" y="136121"/>
                </a:lnTo>
                <a:lnTo>
                  <a:pt x="271425" y="140224"/>
                </a:lnTo>
                <a:lnTo>
                  <a:pt x="274767" y="142959"/>
                </a:lnTo>
                <a:lnTo>
                  <a:pt x="278265" y="144783"/>
                </a:lnTo>
                <a:lnTo>
                  <a:pt x="280598" y="147268"/>
                </a:lnTo>
                <a:lnTo>
                  <a:pt x="282152" y="150195"/>
                </a:lnTo>
                <a:lnTo>
                  <a:pt x="283189" y="153417"/>
                </a:lnTo>
                <a:lnTo>
                  <a:pt x="284340" y="163769"/>
                </a:lnTo>
                <a:lnTo>
                  <a:pt x="284647" y="170086"/>
                </a:lnTo>
                <a:lnTo>
                  <a:pt x="284988" y="183878"/>
                </a:lnTo>
                <a:lnTo>
                  <a:pt x="285080" y="191111"/>
                </a:lnTo>
                <a:lnTo>
                  <a:pt x="283870" y="199744"/>
                </a:lnTo>
                <a:lnTo>
                  <a:pt x="281794" y="209309"/>
                </a:lnTo>
                <a:lnTo>
                  <a:pt x="279140" y="219496"/>
                </a:lnTo>
                <a:lnTo>
                  <a:pt x="276100" y="226287"/>
                </a:lnTo>
                <a:lnTo>
                  <a:pt x="272804" y="230815"/>
                </a:lnTo>
                <a:lnTo>
                  <a:pt x="269337" y="233833"/>
                </a:lnTo>
                <a:lnTo>
                  <a:pt x="267025" y="237115"/>
                </a:lnTo>
                <a:lnTo>
                  <a:pt x="264456" y="244149"/>
                </a:lnTo>
                <a:lnTo>
                  <a:pt x="261231" y="246532"/>
                </a:lnTo>
                <a:lnTo>
                  <a:pt x="250875" y="249181"/>
                </a:lnTo>
                <a:lnTo>
                  <a:pt x="247097" y="251157"/>
                </a:lnTo>
                <a:lnTo>
                  <a:pt x="244579" y="253744"/>
                </a:lnTo>
                <a:lnTo>
                  <a:pt x="242900" y="256740"/>
                </a:lnTo>
                <a:lnTo>
                  <a:pt x="240510" y="258736"/>
                </a:lnTo>
                <a:lnTo>
                  <a:pt x="237648" y="260067"/>
                </a:lnTo>
                <a:lnTo>
                  <a:pt x="234469" y="260954"/>
                </a:lnTo>
                <a:lnTo>
                  <a:pt x="231080" y="260276"/>
                </a:lnTo>
                <a:lnTo>
                  <a:pt x="217318" y="251724"/>
                </a:lnTo>
                <a:lnTo>
                  <a:pt x="228472" y="250113"/>
                </a:lnTo>
                <a:lnTo>
                  <a:pt x="244782" y="245269"/>
                </a:lnTo>
                <a:lnTo>
                  <a:pt x="257957" y="242269"/>
                </a:lnTo>
                <a:lnTo>
                  <a:pt x="263249" y="241469"/>
                </a:lnTo>
                <a:lnTo>
                  <a:pt x="272515" y="237194"/>
                </a:lnTo>
                <a:lnTo>
                  <a:pt x="282744" y="230169"/>
                </a:lnTo>
                <a:lnTo>
                  <a:pt x="296651" y="228952"/>
                </a:lnTo>
                <a:lnTo>
                  <a:pt x="301744" y="227511"/>
                </a:lnTo>
                <a:lnTo>
                  <a:pt x="310791" y="222524"/>
                </a:lnTo>
                <a:lnTo>
                  <a:pt x="322431" y="212687"/>
                </a:lnTo>
                <a:lnTo>
                  <a:pt x="329091" y="206507"/>
                </a:lnTo>
                <a:lnTo>
                  <a:pt x="336071" y="202388"/>
                </a:lnTo>
                <a:lnTo>
                  <a:pt x="350600" y="197811"/>
                </a:lnTo>
                <a:lnTo>
                  <a:pt x="362138" y="192390"/>
                </a:lnTo>
                <a:lnTo>
                  <a:pt x="372769" y="184477"/>
                </a:lnTo>
                <a:lnTo>
                  <a:pt x="385961" y="172494"/>
                </a:lnTo>
                <a:lnTo>
                  <a:pt x="407667" y="151467"/>
                </a:lnTo>
                <a:lnTo>
                  <a:pt x="415864" y="140043"/>
                </a:lnTo>
                <a:lnTo>
                  <a:pt x="420777" y="129462"/>
                </a:lnTo>
                <a:lnTo>
                  <a:pt x="437947" y="94599"/>
                </a:lnTo>
                <a:lnTo>
                  <a:pt x="440392" y="84602"/>
                </a:lnTo>
                <a:lnTo>
                  <a:pt x="442022" y="72858"/>
                </a:lnTo>
                <a:lnTo>
                  <a:pt x="443833" y="50072"/>
                </a:lnTo>
                <a:lnTo>
                  <a:pt x="444638" y="35712"/>
                </a:lnTo>
                <a:lnTo>
                  <a:pt x="444995" y="25096"/>
                </a:lnTo>
                <a:lnTo>
                  <a:pt x="445225" y="14001"/>
                </a:lnTo>
                <a:lnTo>
                  <a:pt x="441870" y="9097"/>
                </a:lnTo>
                <a:lnTo>
                  <a:pt x="435435" y="1668"/>
                </a:lnTo>
                <a:lnTo>
                  <a:pt x="433637" y="1058"/>
                </a:lnTo>
                <a:lnTo>
                  <a:pt x="424150" y="0"/>
                </a:lnTo>
                <a:lnTo>
                  <a:pt x="419803" y="3297"/>
                </a:lnTo>
                <a:lnTo>
                  <a:pt x="416866" y="5955"/>
                </a:lnTo>
                <a:lnTo>
                  <a:pt x="410216" y="15681"/>
                </a:lnTo>
                <a:lnTo>
                  <a:pt x="406664" y="21830"/>
                </a:lnTo>
                <a:lnTo>
                  <a:pt x="403027" y="32280"/>
                </a:lnTo>
                <a:lnTo>
                  <a:pt x="399331" y="45597"/>
                </a:lnTo>
                <a:lnTo>
                  <a:pt x="395598" y="60824"/>
                </a:lnTo>
                <a:lnTo>
                  <a:pt x="394379" y="72246"/>
                </a:lnTo>
                <a:lnTo>
                  <a:pt x="394837" y="81131"/>
                </a:lnTo>
                <a:lnTo>
                  <a:pt x="396412" y="88324"/>
                </a:lnTo>
                <a:lnTo>
                  <a:pt x="398162" y="99702"/>
                </a:lnTo>
                <a:lnTo>
                  <a:pt x="398628" y="104515"/>
                </a:lnTo>
                <a:lnTo>
                  <a:pt x="400210" y="108993"/>
                </a:lnTo>
                <a:lnTo>
                  <a:pt x="405353" y="117356"/>
                </a:lnTo>
                <a:lnTo>
                  <a:pt x="415259" y="125305"/>
                </a:lnTo>
                <a:lnTo>
                  <a:pt x="426858" y="131802"/>
                </a:lnTo>
                <a:lnTo>
                  <a:pt x="436247" y="134689"/>
                </a:lnTo>
                <a:lnTo>
                  <a:pt x="440529" y="134190"/>
                </a:lnTo>
                <a:lnTo>
                  <a:pt x="444653" y="132586"/>
                </a:lnTo>
                <a:lnTo>
                  <a:pt x="448672" y="130247"/>
                </a:lnTo>
                <a:lnTo>
                  <a:pt x="459912" y="127648"/>
                </a:lnTo>
                <a:lnTo>
                  <a:pt x="466465" y="126956"/>
                </a:lnTo>
                <a:lnTo>
                  <a:pt x="472104" y="125224"/>
                </a:lnTo>
                <a:lnTo>
                  <a:pt x="481756" y="119912"/>
                </a:lnTo>
                <a:lnTo>
                  <a:pt x="494330" y="109782"/>
                </a:lnTo>
                <a:lnTo>
                  <a:pt x="505604" y="102466"/>
                </a:lnTo>
                <a:lnTo>
                  <a:pt x="517811" y="94981"/>
                </a:lnTo>
                <a:lnTo>
                  <a:pt x="532610" y="83215"/>
                </a:lnTo>
                <a:lnTo>
                  <a:pt x="548151" y="798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42"/>
          <p:cNvSpPr/>
          <p:nvPr/>
        </p:nvSpPr>
        <p:spPr>
          <a:xfrm>
            <a:off x="5853944" y="4997244"/>
            <a:ext cx="409696" cy="306164"/>
          </a:xfrm>
          <a:custGeom>
            <a:avLst/>
            <a:gdLst/>
            <a:ahLst/>
            <a:cxnLst/>
            <a:rect l="0" t="0" r="0" b="0"/>
            <a:pathLst>
              <a:path w="409696" h="306164">
                <a:moveTo>
                  <a:pt x="78226" y="169115"/>
                </a:moveTo>
                <a:lnTo>
                  <a:pt x="78226" y="143365"/>
                </a:lnTo>
                <a:lnTo>
                  <a:pt x="76956" y="140519"/>
                </a:lnTo>
                <a:lnTo>
                  <a:pt x="74839" y="138621"/>
                </a:lnTo>
                <a:lnTo>
                  <a:pt x="68384" y="135575"/>
                </a:lnTo>
                <a:lnTo>
                  <a:pt x="60728" y="135159"/>
                </a:lnTo>
                <a:lnTo>
                  <a:pt x="47253" y="134891"/>
                </a:lnTo>
                <a:lnTo>
                  <a:pt x="44877" y="136139"/>
                </a:lnTo>
                <a:lnTo>
                  <a:pt x="38850" y="140912"/>
                </a:lnTo>
                <a:lnTo>
                  <a:pt x="35465" y="145234"/>
                </a:lnTo>
                <a:lnTo>
                  <a:pt x="31939" y="150654"/>
                </a:lnTo>
                <a:lnTo>
                  <a:pt x="28318" y="156808"/>
                </a:lnTo>
                <a:lnTo>
                  <a:pt x="24633" y="162180"/>
                </a:lnTo>
                <a:lnTo>
                  <a:pt x="17153" y="171537"/>
                </a:lnTo>
                <a:lnTo>
                  <a:pt x="12982" y="179928"/>
                </a:lnTo>
                <a:lnTo>
                  <a:pt x="9858" y="189161"/>
                </a:lnTo>
                <a:lnTo>
                  <a:pt x="7248" y="195179"/>
                </a:lnTo>
                <a:lnTo>
                  <a:pt x="4237" y="201732"/>
                </a:lnTo>
                <a:lnTo>
                  <a:pt x="2230" y="208639"/>
                </a:lnTo>
                <a:lnTo>
                  <a:pt x="892" y="215785"/>
                </a:lnTo>
                <a:lnTo>
                  <a:pt x="0" y="223088"/>
                </a:lnTo>
                <a:lnTo>
                  <a:pt x="675" y="234307"/>
                </a:lnTo>
                <a:lnTo>
                  <a:pt x="2395" y="248137"/>
                </a:lnTo>
                <a:lnTo>
                  <a:pt x="4811" y="263706"/>
                </a:lnTo>
                <a:lnTo>
                  <a:pt x="6423" y="275356"/>
                </a:lnTo>
                <a:lnTo>
                  <a:pt x="7497" y="284392"/>
                </a:lnTo>
                <a:lnTo>
                  <a:pt x="8213" y="291687"/>
                </a:lnTo>
                <a:lnTo>
                  <a:pt x="9961" y="296550"/>
                </a:lnTo>
                <a:lnTo>
                  <a:pt x="12395" y="299791"/>
                </a:lnTo>
                <a:lnTo>
                  <a:pt x="15289" y="301953"/>
                </a:lnTo>
                <a:lnTo>
                  <a:pt x="18488" y="303394"/>
                </a:lnTo>
                <a:lnTo>
                  <a:pt x="25429" y="304995"/>
                </a:lnTo>
                <a:lnTo>
                  <a:pt x="36477" y="305896"/>
                </a:lnTo>
                <a:lnTo>
                  <a:pt x="41725" y="306163"/>
                </a:lnTo>
                <a:lnTo>
                  <a:pt x="46340" y="302839"/>
                </a:lnTo>
                <a:lnTo>
                  <a:pt x="49348" y="300174"/>
                </a:lnTo>
                <a:lnTo>
                  <a:pt x="51354" y="297128"/>
                </a:lnTo>
                <a:lnTo>
                  <a:pt x="53583" y="290356"/>
                </a:lnTo>
                <a:lnTo>
                  <a:pt x="55447" y="285503"/>
                </a:lnTo>
                <a:lnTo>
                  <a:pt x="57960" y="279727"/>
                </a:lnTo>
                <a:lnTo>
                  <a:pt x="60905" y="273337"/>
                </a:lnTo>
                <a:lnTo>
                  <a:pt x="62868" y="267806"/>
                </a:lnTo>
                <a:lnTo>
                  <a:pt x="65050" y="258275"/>
                </a:lnTo>
                <a:lnTo>
                  <a:pt x="66902" y="252685"/>
                </a:lnTo>
                <a:lnTo>
                  <a:pt x="69407" y="246418"/>
                </a:lnTo>
                <a:lnTo>
                  <a:pt x="72346" y="239701"/>
                </a:lnTo>
                <a:lnTo>
                  <a:pt x="74306" y="233952"/>
                </a:lnTo>
                <a:lnTo>
                  <a:pt x="75612" y="228850"/>
                </a:lnTo>
                <a:lnTo>
                  <a:pt x="76483" y="224178"/>
                </a:lnTo>
                <a:lnTo>
                  <a:pt x="78334" y="217254"/>
                </a:lnTo>
                <a:lnTo>
                  <a:pt x="83777" y="199400"/>
                </a:lnTo>
                <a:lnTo>
                  <a:pt x="85737" y="189305"/>
                </a:lnTo>
                <a:lnTo>
                  <a:pt x="87043" y="178766"/>
                </a:lnTo>
                <a:lnTo>
                  <a:pt x="87913" y="167929"/>
                </a:lnTo>
                <a:lnTo>
                  <a:pt x="87224" y="159434"/>
                </a:lnTo>
                <a:lnTo>
                  <a:pt x="85495" y="152501"/>
                </a:lnTo>
                <a:lnTo>
                  <a:pt x="83071" y="146609"/>
                </a:lnTo>
                <a:lnTo>
                  <a:pt x="81456" y="143951"/>
                </a:lnTo>
                <a:lnTo>
                  <a:pt x="80379" y="143449"/>
                </a:lnTo>
                <a:lnTo>
                  <a:pt x="78651" y="145701"/>
                </a:lnTo>
                <a:lnTo>
                  <a:pt x="81802" y="152782"/>
                </a:lnTo>
                <a:lnTo>
                  <a:pt x="84419" y="158227"/>
                </a:lnTo>
                <a:lnTo>
                  <a:pt x="87328" y="167663"/>
                </a:lnTo>
                <a:lnTo>
                  <a:pt x="88104" y="171957"/>
                </a:lnTo>
                <a:lnTo>
                  <a:pt x="92353" y="180115"/>
                </a:lnTo>
                <a:lnTo>
                  <a:pt x="99744" y="189244"/>
                </a:lnTo>
                <a:lnTo>
                  <a:pt x="105271" y="195235"/>
                </a:lnTo>
                <a:lnTo>
                  <a:pt x="121799" y="212415"/>
                </a:lnTo>
                <a:lnTo>
                  <a:pt x="126325" y="217031"/>
                </a:lnTo>
                <a:lnTo>
                  <a:pt x="130612" y="220110"/>
                </a:lnTo>
                <a:lnTo>
                  <a:pt x="142713" y="225712"/>
                </a:lnTo>
                <a:lnTo>
                  <a:pt x="150490" y="231523"/>
                </a:lnTo>
                <a:lnTo>
                  <a:pt x="154342" y="232310"/>
                </a:lnTo>
                <a:lnTo>
                  <a:pt x="158180" y="231565"/>
                </a:lnTo>
                <a:lnTo>
                  <a:pt x="167397" y="227313"/>
                </a:lnTo>
                <a:lnTo>
                  <a:pt x="175061" y="226576"/>
                </a:lnTo>
                <a:lnTo>
                  <a:pt x="177072" y="225203"/>
                </a:lnTo>
                <a:lnTo>
                  <a:pt x="178414" y="223017"/>
                </a:lnTo>
                <a:lnTo>
                  <a:pt x="179903" y="217202"/>
                </a:lnTo>
                <a:lnTo>
                  <a:pt x="180566" y="210384"/>
                </a:lnTo>
                <a:lnTo>
                  <a:pt x="182012" y="206788"/>
                </a:lnTo>
                <a:lnTo>
                  <a:pt x="187007" y="199405"/>
                </a:lnTo>
                <a:lnTo>
                  <a:pt x="188846" y="194389"/>
                </a:lnTo>
                <a:lnTo>
                  <a:pt x="190073" y="188504"/>
                </a:lnTo>
                <a:lnTo>
                  <a:pt x="190890" y="182041"/>
                </a:lnTo>
                <a:lnTo>
                  <a:pt x="192705" y="173923"/>
                </a:lnTo>
                <a:lnTo>
                  <a:pt x="195185" y="164700"/>
                </a:lnTo>
                <a:lnTo>
                  <a:pt x="198109" y="154742"/>
                </a:lnTo>
                <a:lnTo>
                  <a:pt x="200058" y="145563"/>
                </a:lnTo>
                <a:lnTo>
                  <a:pt x="201357" y="136904"/>
                </a:lnTo>
                <a:lnTo>
                  <a:pt x="202223" y="128591"/>
                </a:lnTo>
                <a:lnTo>
                  <a:pt x="202801" y="120509"/>
                </a:lnTo>
                <a:lnTo>
                  <a:pt x="203186" y="112581"/>
                </a:lnTo>
                <a:lnTo>
                  <a:pt x="203443" y="104756"/>
                </a:lnTo>
                <a:lnTo>
                  <a:pt x="204883" y="98269"/>
                </a:lnTo>
                <a:lnTo>
                  <a:pt x="207114" y="92674"/>
                </a:lnTo>
                <a:lnTo>
                  <a:pt x="209871" y="87675"/>
                </a:lnTo>
                <a:lnTo>
                  <a:pt x="216322" y="78733"/>
                </a:lnTo>
                <a:lnTo>
                  <a:pt x="219820" y="74571"/>
                </a:lnTo>
                <a:lnTo>
                  <a:pt x="222151" y="70525"/>
                </a:lnTo>
                <a:lnTo>
                  <a:pt x="224743" y="62645"/>
                </a:lnTo>
                <a:lnTo>
                  <a:pt x="229281" y="54908"/>
                </a:lnTo>
                <a:lnTo>
                  <a:pt x="232270" y="51068"/>
                </a:lnTo>
                <a:lnTo>
                  <a:pt x="235531" y="48507"/>
                </a:lnTo>
                <a:lnTo>
                  <a:pt x="238976" y="46800"/>
                </a:lnTo>
                <a:lnTo>
                  <a:pt x="247562" y="44060"/>
                </a:lnTo>
                <a:lnTo>
                  <a:pt x="249536" y="45105"/>
                </a:lnTo>
                <a:lnTo>
                  <a:pt x="255117" y="49653"/>
                </a:lnTo>
                <a:lnTo>
                  <a:pt x="258383" y="53914"/>
                </a:lnTo>
                <a:lnTo>
                  <a:pt x="261831" y="59295"/>
                </a:lnTo>
                <a:lnTo>
                  <a:pt x="265399" y="65421"/>
                </a:lnTo>
                <a:lnTo>
                  <a:pt x="267778" y="70776"/>
                </a:lnTo>
                <a:lnTo>
                  <a:pt x="270421" y="80113"/>
                </a:lnTo>
                <a:lnTo>
                  <a:pt x="274982" y="88495"/>
                </a:lnTo>
                <a:lnTo>
                  <a:pt x="277977" y="92509"/>
                </a:lnTo>
                <a:lnTo>
                  <a:pt x="279973" y="97724"/>
                </a:lnTo>
                <a:lnTo>
                  <a:pt x="281304" y="103741"/>
                </a:lnTo>
                <a:lnTo>
                  <a:pt x="282191" y="110293"/>
                </a:lnTo>
                <a:lnTo>
                  <a:pt x="282782" y="115930"/>
                </a:lnTo>
                <a:lnTo>
                  <a:pt x="283177" y="120959"/>
                </a:lnTo>
                <a:lnTo>
                  <a:pt x="283439" y="125581"/>
                </a:lnTo>
                <a:lnTo>
                  <a:pt x="284885" y="129932"/>
                </a:lnTo>
                <a:lnTo>
                  <a:pt x="289878" y="138154"/>
                </a:lnTo>
                <a:lnTo>
                  <a:pt x="292943" y="146042"/>
                </a:lnTo>
                <a:lnTo>
                  <a:pt x="293760" y="149923"/>
                </a:lnTo>
                <a:lnTo>
                  <a:pt x="294306" y="151240"/>
                </a:lnTo>
                <a:lnTo>
                  <a:pt x="294669" y="150849"/>
                </a:lnTo>
                <a:lnTo>
                  <a:pt x="295072" y="141947"/>
                </a:lnTo>
                <a:lnTo>
                  <a:pt x="295252" y="116824"/>
                </a:lnTo>
                <a:lnTo>
                  <a:pt x="296570" y="103774"/>
                </a:lnTo>
                <a:lnTo>
                  <a:pt x="298718" y="91265"/>
                </a:lnTo>
                <a:lnTo>
                  <a:pt x="301421" y="79115"/>
                </a:lnTo>
                <a:lnTo>
                  <a:pt x="305762" y="65935"/>
                </a:lnTo>
                <a:lnTo>
                  <a:pt x="311197" y="52069"/>
                </a:lnTo>
                <a:lnTo>
                  <a:pt x="317360" y="37744"/>
                </a:lnTo>
                <a:lnTo>
                  <a:pt x="322739" y="28194"/>
                </a:lnTo>
                <a:lnTo>
                  <a:pt x="327594" y="21828"/>
                </a:lnTo>
                <a:lnTo>
                  <a:pt x="337646" y="13485"/>
                </a:lnTo>
                <a:lnTo>
                  <a:pt x="343882" y="9482"/>
                </a:lnTo>
                <a:lnTo>
                  <a:pt x="360006" y="0"/>
                </a:lnTo>
                <a:lnTo>
                  <a:pt x="362600" y="492"/>
                </a:lnTo>
                <a:lnTo>
                  <a:pt x="368867" y="4425"/>
                </a:lnTo>
                <a:lnTo>
                  <a:pt x="379536" y="13779"/>
                </a:lnTo>
                <a:lnTo>
                  <a:pt x="386978" y="20914"/>
                </a:lnTo>
                <a:lnTo>
                  <a:pt x="390741" y="24594"/>
                </a:lnTo>
                <a:lnTo>
                  <a:pt x="393249" y="28318"/>
                </a:lnTo>
                <a:lnTo>
                  <a:pt x="396036" y="35842"/>
                </a:lnTo>
                <a:lnTo>
                  <a:pt x="400661" y="43420"/>
                </a:lnTo>
                <a:lnTo>
                  <a:pt x="403673" y="47218"/>
                </a:lnTo>
                <a:lnTo>
                  <a:pt x="405680" y="52291"/>
                </a:lnTo>
                <a:lnTo>
                  <a:pt x="407019" y="58212"/>
                </a:lnTo>
                <a:lnTo>
                  <a:pt x="407911" y="64700"/>
                </a:lnTo>
                <a:lnTo>
                  <a:pt x="408506" y="70295"/>
                </a:lnTo>
                <a:lnTo>
                  <a:pt x="408902" y="75295"/>
                </a:lnTo>
                <a:lnTo>
                  <a:pt x="409343" y="84238"/>
                </a:lnTo>
                <a:lnTo>
                  <a:pt x="409538" y="92445"/>
                </a:lnTo>
                <a:lnTo>
                  <a:pt x="409695" y="13482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43"/>
          <p:cNvSpPr/>
          <p:nvPr/>
        </p:nvSpPr>
        <p:spPr>
          <a:xfrm>
            <a:off x="6298455" y="4698498"/>
            <a:ext cx="456676" cy="513027"/>
          </a:xfrm>
          <a:custGeom>
            <a:avLst/>
            <a:gdLst/>
            <a:ahLst/>
            <a:cxnLst/>
            <a:rect l="0" t="0" r="0" b="0"/>
            <a:pathLst>
              <a:path w="456676" h="513027">
                <a:moveTo>
                  <a:pt x="90915" y="250691"/>
                </a:moveTo>
                <a:lnTo>
                  <a:pt x="78779" y="244624"/>
                </a:lnTo>
                <a:lnTo>
                  <a:pt x="73934" y="244106"/>
                </a:lnTo>
                <a:lnTo>
                  <a:pt x="69434" y="245031"/>
                </a:lnTo>
                <a:lnTo>
                  <a:pt x="59155" y="249574"/>
                </a:lnTo>
                <a:lnTo>
                  <a:pt x="47999" y="258326"/>
                </a:lnTo>
                <a:lnTo>
                  <a:pt x="40937" y="260434"/>
                </a:lnTo>
                <a:lnTo>
                  <a:pt x="38547" y="262267"/>
                </a:lnTo>
                <a:lnTo>
                  <a:pt x="36953" y="264758"/>
                </a:lnTo>
                <a:lnTo>
                  <a:pt x="35890" y="267689"/>
                </a:lnTo>
                <a:lnTo>
                  <a:pt x="31323" y="274333"/>
                </a:lnTo>
                <a:lnTo>
                  <a:pt x="18042" y="288946"/>
                </a:lnTo>
                <a:lnTo>
                  <a:pt x="15663" y="293974"/>
                </a:lnTo>
                <a:lnTo>
                  <a:pt x="13020" y="306335"/>
                </a:lnTo>
                <a:lnTo>
                  <a:pt x="11045" y="314457"/>
                </a:lnTo>
                <a:lnTo>
                  <a:pt x="8458" y="323682"/>
                </a:lnTo>
                <a:lnTo>
                  <a:pt x="5464" y="333642"/>
                </a:lnTo>
                <a:lnTo>
                  <a:pt x="2137" y="348095"/>
                </a:lnTo>
                <a:lnTo>
                  <a:pt x="658" y="361292"/>
                </a:lnTo>
                <a:lnTo>
                  <a:pt x="264" y="370145"/>
                </a:lnTo>
                <a:lnTo>
                  <a:pt x="0" y="379857"/>
                </a:lnTo>
                <a:lnTo>
                  <a:pt x="1095" y="387602"/>
                </a:lnTo>
                <a:lnTo>
                  <a:pt x="7434" y="403300"/>
                </a:lnTo>
                <a:lnTo>
                  <a:pt x="9362" y="407417"/>
                </a:lnTo>
                <a:lnTo>
                  <a:pt x="11147" y="408515"/>
                </a:lnTo>
                <a:lnTo>
                  <a:pt x="20610" y="410422"/>
                </a:lnTo>
                <a:lnTo>
                  <a:pt x="27892" y="410626"/>
                </a:lnTo>
                <a:lnTo>
                  <a:pt x="29849" y="409384"/>
                </a:lnTo>
                <a:lnTo>
                  <a:pt x="31155" y="407287"/>
                </a:lnTo>
                <a:lnTo>
                  <a:pt x="32024" y="404618"/>
                </a:lnTo>
                <a:lnTo>
                  <a:pt x="35144" y="401569"/>
                </a:lnTo>
                <a:lnTo>
                  <a:pt x="45385" y="394795"/>
                </a:lnTo>
                <a:lnTo>
                  <a:pt x="49131" y="388670"/>
                </a:lnTo>
                <a:lnTo>
                  <a:pt x="51629" y="380778"/>
                </a:lnTo>
                <a:lnTo>
                  <a:pt x="53294" y="371705"/>
                </a:lnTo>
                <a:lnTo>
                  <a:pt x="55674" y="361848"/>
                </a:lnTo>
                <a:lnTo>
                  <a:pt x="58531" y="351465"/>
                </a:lnTo>
                <a:lnTo>
                  <a:pt x="61705" y="340734"/>
                </a:lnTo>
                <a:lnTo>
                  <a:pt x="63822" y="331040"/>
                </a:lnTo>
                <a:lnTo>
                  <a:pt x="65232" y="322037"/>
                </a:lnTo>
                <a:lnTo>
                  <a:pt x="66801" y="306530"/>
                </a:lnTo>
                <a:lnTo>
                  <a:pt x="67683" y="290661"/>
                </a:lnTo>
                <a:lnTo>
                  <a:pt x="67890" y="282003"/>
                </a:lnTo>
                <a:lnTo>
                  <a:pt x="69215" y="277916"/>
                </a:lnTo>
                <a:lnTo>
                  <a:pt x="74074" y="269987"/>
                </a:lnTo>
                <a:lnTo>
                  <a:pt x="77080" y="258844"/>
                </a:lnTo>
                <a:lnTo>
                  <a:pt x="78416" y="246695"/>
                </a:lnTo>
                <a:lnTo>
                  <a:pt x="79168" y="235255"/>
                </a:lnTo>
                <a:lnTo>
                  <a:pt x="79274" y="235321"/>
                </a:lnTo>
                <a:lnTo>
                  <a:pt x="79344" y="236634"/>
                </a:lnTo>
                <a:lnTo>
                  <a:pt x="80661" y="237510"/>
                </a:lnTo>
                <a:lnTo>
                  <a:pt x="85511" y="238483"/>
                </a:lnTo>
                <a:lnTo>
                  <a:pt x="87312" y="240012"/>
                </a:lnTo>
                <a:lnTo>
                  <a:pt x="88513" y="242302"/>
                </a:lnTo>
                <a:lnTo>
                  <a:pt x="89314" y="245099"/>
                </a:lnTo>
                <a:lnTo>
                  <a:pt x="91117" y="246963"/>
                </a:lnTo>
                <a:lnTo>
                  <a:pt x="93590" y="248206"/>
                </a:lnTo>
                <a:lnTo>
                  <a:pt x="96508" y="249034"/>
                </a:lnTo>
                <a:lnTo>
                  <a:pt x="103137" y="253341"/>
                </a:lnTo>
                <a:lnTo>
                  <a:pt x="114010" y="262906"/>
                </a:lnTo>
                <a:lnTo>
                  <a:pt x="122769" y="271361"/>
                </a:lnTo>
                <a:lnTo>
                  <a:pt x="162837" y="311195"/>
                </a:lnTo>
                <a:lnTo>
                  <a:pt x="170717" y="325842"/>
                </a:lnTo>
                <a:lnTo>
                  <a:pt x="174596" y="335081"/>
                </a:lnTo>
                <a:lnTo>
                  <a:pt x="182293" y="348735"/>
                </a:lnTo>
                <a:lnTo>
                  <a:pt x="188677" y="359036"/>
                </a:lnTo>
                <a:lnTo>
                  <a:pt x="191514" y="367848"/>
                </a:lnTo>
                <a:lnTo>
                  <a:pt x="199179" y="404220"/>
                </a:lnTo>
                <a:lnTo>
                  <a:pt x="201191" y="415274"/>
                </a:lnTo>
                <a:lnTo>
                  <a:pt x="203426" y="430943"/>
                </a:lnTo>
                <a:lnTo>
                  <a:pt x="204685" y="446903"/>
                </a:lnTo>
                <a:lnTo>
                  <a:pt x="201592" y="462357"/>
                </a:lnTo>
                <a:lnTo>
                  <a:pt x="198989" y="471812"/>
                </a:lnTo>
                <a:lnTo>
                  <a:pt x="196098" y="485704"/>
                </a:lnTo>
                <a:lnTo>
                  <a:pt x="195327" y="491186"/>
                </a:lnTo>
                <a:lnTo>
                  <a:pt x="193543" y="494841"/>
                </a:lnTo>
                <a:lnTo>
                  <a:pt x="191083" y="497278"/>
                </a:lnTo>
                <a:lnTo>
                  <a:pt x="188173" y="498902"/>
                </a:lnTo>
                <a:lnTo>
                  <a:pt x="186234" y="501255"/>
                </a:lnTo>
                <a:lnTo>
                  <a:pt x="184941" y="504094"/>
                </a:lnTo>
                <a:lnTo>
                  <a:pt x="184079" y="507257"/>
                </a:lnTo>
                <a:lnTo>
                  <a:pt x="182234" y="509365"/>
                </a:lnTo>
                <a:lnTo>
                  <a:pt x="179734" y="510770"/>
                </a:lnTo>
                <a:lnTo>
                  <a:pt x="173570" y="512332"/>
                </a:lnTo>
                <a:lnTo>
                  <a:pt x="166597" y="513026"/>
                </a:lnTo>
                <a:lnTo>
                  <a:pt x="164229" y="511941"/>
                </a:lnTo>
                <a:lnTo>
                  <a:pt x="162651" y="509948"/>
                </a:lnTo>
                <a:lnTo>
                  <a:pt x="161599" y="507349"/>
                </a:lnTo>
                <a:lnTo>
                  <a:pt x="159627" y="505616"/>
                </a:lnTo>
                <a:lnTo>
                  <a:pt x="157043" y="504461"/>
                </a:lnTo>
                <a:lnTo>
                  <a:pt x="154050" y="503691"/>
                </a:lnTo>
                <a:lnTo>
                  <a:pt x="150785" y="500638"/>
                </a:lnTo>
                <a:lnTo>
                  <a:pt x="143771" y="490472"/>
                </a:lnTo>
                <a:lnTo>
                  <a:pt x="139806" y="477487"/>
                </a:lnTo>
                <a:lnTo>
                  <a:pt x="138043" y="464519"/>
                </a:lnTo>
                <a:lnTo>
                  <a:pt x="137261" y="454523"/>
                </a:lnTo>
                <a:lnTo>
                  <a:pt x="136913" y="435687"/>
                </a:lnTo>
                <a:lnTo>
                  <a:pt x="136820" y="423552"/>
                </a:lnTo>
                <a:lnTo>
                  <a:pt x="138028" y="409111"/>
                </a:lnTo>
                <a:lnTo>
                  <a:pt x="140104" y="393135"/>
                </a:lnTo>
                <a:lnTo>
                  <a:pt x="142757" y="376134"/>
                </a:lnTo>
                <a:lnTo>
                  <a:pt x="145796" y="362259"/>
                </a:lnTo>
                <a:lnTo>
                  <a:pt x="149092" y="350470"/>
                </a:lnTo>
                <a:lnTo>
                  <a:pt x="152560" y="340071"/>
                </a:lnTo>
                <a:lnTo>
                  <a:pt x="154871" y="329328"/>
                </a:lnTo>
                <a:lnTo>
                  <a:pt x="156412" y="318355"/>
                </a:lnTo>
                <a:lnTo>
                  <a:pt x="157440" y="307231"/>
                </a:lnTo>
                <a:lnTo>
                  <a:pt x="159395" y="297274"/>
                </a:lnTo>
                <a:lnTo>
                  <a:pt x="161968" y="288097"/>
                </a:lnTo>
                <a:lnTo>
                  <a:pt x="175223" y="249049"/>
                </a:lnTo>
                <a:lnTo>
                  <a:pt x="178870" y="239437"/>
                </a:lnTo>
                <a:lnTo>
                  <a:pt x="182571" y="230488"/>
                </a:lnTo>
                <a:lnTo>
                  <a:pt x="186309" y="221983"/>
                </a:lnTo>
                <a:lnTo>
                  <a:pt x="188801" y="212502"/>
                </a:lnTo>
                <a:lnTo>
                  <a:pt x="190462" y="202372"/>
                </a:lnTo>
                <a:lnTo>
                  <a:pt x="191569" y="191808"/>
                </a:lnTo>
                <a:lnTo>
                  <a:pt x="193578" y="182226"/>
                </a:lnTo>
                <a:lnTo>
                  <a:pt x="196186" y="173298"/>
                </a:lnTo>
                <a:lnTo>
                  <a:pt x="199196" y="164806"/>
                </a:lnTo>
                <a:lnTo>
                  <a:pt x="215566" y="122515"/>
                </a:lnTo>
                <a:lnTo>
                  <a:pt x="219736" y="110630"/>
                </a:lnTo>
                <a:lnTo>
                  <a:pt x="222515" y="101438"/>
                </a:lnTo>
                <a:lnTo>
                  <a:pt x="225604" y="86566"/>
                </a:lnTo>
                <a:lnTo>
                  <a:pt x="226976" y="71490"/>
                </a:lnTo>
                <a:lnTo>
                  <a:pt x="228612" y="62644"/>
                </a:lnTo>
                <a:lnTo>
                  <a:pt x="230973" y="52936"/>
                </a:lnTo>
                <a:lnTo>
                  <a:pt x="233816" y="42655"/>
                </a:lnTo>
                <a:lnTo>
                  <a:pt x="236977" y="27844"/>
                </a:lnTo>
                <a:lnTo>
                  <a:pt x="237820" y="22116"/>
                </a:lnTo>
                <a:lnTo>
                  <a:pt x="237111" y="17028"/>
                </a:lnTo>
                <a:lnTo>
                  <a:pt x="235369" y="12366"/>
                </a:lnTo>
                <a:lnTo>
                  <a:pt x="229515" y="1826"/>
                </a:lnTo>
                <a:lnTo>
                  <a:pt x="227765" y="961"/>
                </a:lnTo>
                <a:lnTo>
                  <a:pt x="222433" y="0"/>
                </a:lnTo>
                <a:lnTo>
                  <a:pt x="220504" y="1014"/>
                </a:lnTo>
                <a:lnTo>
                  <a:pt x="219217" y="2960"/>
                </a:lnTo>
                <a:lnTo>
                  <a:pt x="217788" y="8508"/>
                </a:lnTo>
                <a:lnTo>
                  <a:pt x="216871" y="22419"/>
                </a:lnTo>
                <a:lnTo>
                  <a:pt x="216689" y="37396"/>
                </a:lnTo>
                <a:lnTo>
                  <a:pt x="215404" y="41185"/>
                </a:lnTo>
                <a:lnTo>
                  <a:pt x="210591" y="48781"/>
                </a:lnTo>
                <a:lnTo>
                  <a:pt x="207604" y="59777"/>
                </a:lnTo>
                <a:lnTo>
                  <a:pt x="206807" y="66265"/>
                </a:lnTo>
                <a:lnTo>
                  <a:pt x="207547" y="74400"/>
                </a:lnTo>
                <a:lnTo>
                  <a:pt x="209309" y="83634"/>
                </a:lnTo>
                <a:lnTo>
                  <a:pt x="211754" y="93600"/>
                </a:lnTo>
                <a:lnTo>
                  <a:pt x="213384" y="102784"/>
                </a:lnTo>
                <a:lnTo>
                  <a:pt x="214471" y="111446"/>
                </a:lnTo>
                <a:lnTo>
                  <a:pt x="215196" y="119761"/>
                </a:lnTo>
                <a:lnTo>
                  <a:pt x="219388" y="135773"/>
                </a:lnTo>
                <a:lnTo>
                  <a:pt x="224214" y="151357"/>
                </a:lnTo>
                <a:lnTo>
                  <a:pt x="226359" y="166749"/>
                </a:lnTo>
                <a:lnTo>
                  <a:pt x="228200" y="171870"/>
                </a:lnTo>
                <a:lnTo>
                  <a:pt x="230698" y="175284"/>
                </a:lnTo>
                <a:lnTo>
                  <a:pt x="243834" y="186830"/>
                </a:lnTo>
                <a:lnTo>
                  <a:pt x="260966" y="203688"/>
                </a:lnTo>
                <a:lnTo>
                  <a:pt x="268093" y="214138"/>
                </a:lnTo>
                <a:lnTo>
                  <a:pt x="269994" y="218703"/>
                </a:lnTo>
                <a:lnTo>
                  <a:pt x="272530" y="221746"/>
                </a:lnTo>
                <a:lnTo>
                  <a:pt x="275492" y="223774"/>
                </a:lnTo>
                <a:lnTo>
                  <a:pt x="282169" y="226028"/>
                </a:lnTo>
                <a:lnTo>
                  <a:pt x="293068" y="227297"/>
                </a:lnTo>
                <a:lnTo>
                  <a:pt x="300564" y="227594"/>
                </a:lnTo>
                <a:lnTo>
                  <a:pt x="304341" y="226403"/>
                </a:lnTo>
                <a:lnTo>
                  <a:pt x="329400" y="211902"/>
                </a:lnTo>
                <a:lnTo>
                  <a:pt x="339995" y="201278"/>
                </a:lnTo>
                <a:lnTo>
                  <a:pt x="348937" y="189360"/>
                </a:lnTo>
                <a:lnTo>
                  <a:pt x="361112" y="175510"/>
                </a:lnTo>
                <a:lnTo>
                  <a:pt x="372762" y="162093"/>
                </a:lnTo>
                <a:lnTo>
                  <a:pt x="380433" y="149508"/>
                </a:lnTo>
                <a:lnTo>
                  <a:pt x="384689" y="138835"/>
                </a:lnTo>
                <a:lnTo>
                  <a:pt x="387086" y="125685"/>
                </a:lnTo>
                <a:lnTo>
                  <a:pt x="387895" y="109865"/>
                </a:lnTo>
                <a:lnTo>
                  <a:pt x="388090" y="59585"/>
                </a:lnTo>
                <a:lnTo>
                  <a:pt x="384706" y="54418"/>
                </a:lnTo>
                <a:lnTo>
                  <a:pt x="372185" y="40754"/>
                </a:lnTo>
                <a:lnTo>
                  <a:pt x="367294" y="35664"/>
                </a:lnTo>
                <a:lnTo>
                  <a:pt x="365338" y="36220"/>
                </a:lnTo>
                <a:lnTo>
                  <a:pt x="359777" y="40224"/>
                </a:lnTo>
                <a:lnTo>
                  <a:pt x="357786" y="43070"/>
                </a:lnTo>
                <a:lnTo>
                  <a:pt x="353714" y="53142"/>
                </a:lnTo>
                <a:lnTo>
                  <a:pt x="346299" y="64171"/>
                </a:lnTo>
                <a:lnTo>
                  <a:pt x="344119" y="71696"/>
                </a:lnTo>
                <a:lnTo>
                  <a:pt x="342891" y="83074"/>
                </a:lnTo>
                <a:lnTo>
                  <a:pt x="341449" y="86876"/>
                </a:lnTo>
                <a:lnTo>
                  <a:pt x="336460" y="94488"/>
                </a:lnTo>
                <a:lnTo>
                  <a:pt x="333396" y="105491"/>
                </a:lnTo>
                <a:lnTo>
                  <a:pt x="332034" y="120118"/>
                </a:lnTo>
                <a:lnTo>
                  <a:pt x="331671" y="129352"/>
                </a:lnTo>
                <a:lnTo>
                  <a:pt x="331429" y="139319"/>
                </a:lnTo>
                <a:lnTo>
                  <a:pt x="332537" y="147233"/>
                </a:lnTo>
                <a:lnTo>
                  <a:pt x="337156" y="159413"/>
                </a:lnTo>
                <a:lnTo>
                  <a:pt x="346895" y="173410"/>
                </a:lnTo>
                <a:lnTo>
                  <a:pt x="350734" y="181631"/>
                </a:lnTo>
                <a:lnTo>
                  <a:pt x="351758" y="185601"/>
                </a:lnTo>
                <a:lnTo>
                  <a:pt x="353711" y="188248"/>
                </a:lnTo>
                <a:lnTo>
                  <a:pt x="356282" y="190012"/>
                </a:lnTo>
                <a:lnTo>
                  <a:pt x="362526" y="191973"/>
                </a:lnTo>
                <a:lnTo>
                  <a:pt x="375721" y="194347"/>
                </a:lnTo>
                <a:lnTo>
                  <a:pt x="383655" y="196618"/>
                </a:lnTo>
                <a:lnTo>
                  <a:pt x="392755" y="199403"/>
                </a:lnTo>
                <a:lnTo>
                  <a:pt x="402632" y="199989"/>
                </a:lnTo>
                <a:lnTo>
                  <a:pt x="413026" y="199110"/>
                </a:lnTo>
                <a:lnTo>
                  <a:pt x="423765" y="197253"/>
                </a:lnTo>
                <a:lnTo>
                  <a:pt x="432195" y="196016"/>
                </a:lnTo>
                <a:lnTo>
                  <a:pt x="439085" y="195191"/>
                </a:lnTo>
                <a:lnTo>
                  <a:pt x="456675" y="1935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44"/>
          <p:cNvSpPr/>
          <p:nvPr/>
        </p:nvSpPr>
        <p:spPr>
          <a:xfrm>
            <a:off x="6606540" y="5052059"/>
            <a:ext cx="617220" cy="537211"/>
          </a:xfrm>
          <a:custGeom>
            <a:avLst/>
            <a:gdLst/>
            <a:ahLst/>
            <a:cxnLst/>
            <a:rect l="0" t="0" r="0" b="0"/>
            <a:pathLst>
              <a:path w="617220" h="537211">
                <a:moveTo>
                  <a:pt x="0" y="0"/>
                </a:moveTo>
                <a:lnTo>
                  <a:pt x="110791" y="0"/>
                </a:lnTo>
                <a:lnTo>
                  <a:pt x="128826" y="3387"/>
                </a:lnTo>
                <a:lnTo>
                  <a:pt x="141076" y="7856"/>
                </a:lnTo>
                <a:lnTo>
                  <a:pt x="156382" y="10371"/>
                </a:lnTo>
                <a:lnTo>
                  <a:pt x="175170" y="11117"/>
                </a:lnTo>
                <a:lnTo>
                  <a:pt x="184957" y="11291"/>
                </a:lnTo>
                <a:lnTo>
                  <a:pt x="200312" y="14755"/>
                </a:lnTo>
                <a:lnTo>
                  <a:pt x="217297" y="20528"/>
                </a:lnTo>
                <a:lnTo>
                  <a:pt x="234000" y="29648"/>
                </a:lnTo>
                <a:lnTo>
                  <a:pt x="246992" y="34185"/>
                </a:lnTo>
                <a:lnTo>
                  <a:pt x="254977" y="39747"/>
                </a:lnTo>
                <a:lnTo>
                  <a:pt x="272681" y="56086"/>
                </a:lnTo>
                <a:lnTo>
                  <a:pt x="283328" y="63028"/>
                </a:lnTo>
                <a:lnTo>
                  <a:pt x="294834" y="68652"/>
                </a:lnTo>
                <a:lnTo>
                  <a:pt x="312646" y="79619"/>
                </a:lnTo>
                <a:lnTo>
                  <a:pt x="326491" y="86187"/>
                </a:lnTo>
                <a:lnTo>
                  <a:pt x="331960" y="87938"/>
                </a:lnTo>
                <a:lnTo>
                  <a:pt x="341425" y="93270"/>
                </a:lnTo>
                <a:lnTo>
                  <a:pt x="357279" y="106799"/>
                </a:lnTo>
                <a:lnTo>
                  <a:pt x="363916" y="113110"/>
                </a:lnTo>
                <a:lnTo>
                  <a:pt x="372151" y="123667"/>
                </a:lnTo>
                <a:lnTo>
                  <a:pt x="381451" y="137055"/>
                </a:lnTo>
                <a:lnTo>
                  <a:pt x="391460" y="152330"/>
                </a:lnTo>
                <a:lnTo>
                  <a:pt x="400673" y="165053"/>
                </a:lnTo>
                <a:lnTo>
                  <a:pt x="409355" y="176076"/>
                </a:lnTo>
                <a:lnTo>
                  <a:pt x="417683" y="185964"/>
                </a:lnTo>
                <a:lnTo>
                  <a:pt x="430324" y="200338"/>
                </a:lnTo>
                <a:lnTo>
                  <a:pt x="438905" y="210959"/>
                </a:lnTo>
                <a:lnTo>
                  <a:pt x="446276" y="225349"/>
                </a:lnTo>
                <a:lnTo>
                  <a:pt x="457001" y="238162"/>
                </a:lnTo>
                <a:lnTo>
                  <a:pt x="471252" y="253588"/>
                </a:lnTo>
                <a:lnTo>
                  <a:pt x="474188" y="257959"/>
                </a:lnTo>
                <a:lnTo>
                  <a:pt x="479589" y="271448"/>
                </a:lnTo>
                <a:lnTo>
                  <a:pt x="485354" y="284050"/>
                </a:lnTo>
                <a:lnTo>
                  <a:pt x="495739" y="299358"/>
                </a:lnTo>
                <a:lnTo>
                  <a:pt x="499729" y="307885"/>
                </a:lnTo>
                <a:lnTo>
                  <a:pt x="500792" y="311937"/>
                </a:lnTo>
                <a:lnTo>
                  <a:pt x="505360" y="319825"/>
                </a:lnTo>
                <a:lnTo>
                  <a:pt x="515073" y="334793"/>
                </a:lnTo>
                <a:lnTo>
                  <a:pt x="521021" y="346917"/>
                </a:lnTo>
                <a:lnTo>
                  <a:pt x="525640" y="360883"/>
                </a:lnTo>
                <a:lnTo>
                  <a:pt x="533217" y="373064"/>
                </a:lnTo>
                <a:lnTo>
                  <a:pt x="537296" y="387257"/>
                </a:lnTo>
                <a:lnTo>
                  <a:pt x="542752" y="404524"/>
                </a:lnTo>
                <a:lnTo>
                  <a:pt x="549410" y="418126"/>
                </a:lnTo>
                <a:lnTo>
                  <a:pt x="555332" y="428404"/>
                </a:lnTo>
                <a:lnTo>
                  <a:pt x="559935" y="441330"/>
                </a:lnTo>
                <a:lnTo>
                  <a:pt x="568779" y="453204"/>
                </a:lnTo>
                <a:lnTo>
                  <a:pt x="575793" y="460928"/>
                </a:lnTo>
                <a:lnTo>
                  <a:pt x="578172" y="464765"/>
                </a:lnTo>
                <a:lnTo>
                  <a:pt x="580815" y="472416"/>
                </a:lnTo>
                <a:lnTo>
                  <a:pt x="582303" y="483863"/>
                </a:lnTo>
                <a:lnTo>
                  <a:pt x="583782" y="486406"/>
                </a:lnTo>
                <a:lnTo>
                  <a:pt x="586038" y="488100"/>
                </a:lnTo>
                <a:lnTo>
                  <a:pt x="588812" y="489231"/>
                </a:lnTo>
                <a:lnTo>
                  <a:pt x="590661" y="491254"/>
                </a:lnTo>
                <a:lnTo>
                  <a:pt x="591894" y="493873"/>
                </a:lnTo>
                <a:lnTo>
                  <a:pt x="592716" y="496889"/>
                </a:lnTo>
                <a:lnTo>
                  <a:pt x="597015" y="503626"/>
                </a:lnTo>
                <a:lnTo>
                  <a:pt x="604057" y="512232"/>
                </a:lnTo>
                <a:lnTo>
                  <a:pt x="605019" y="516796"/>
                </a:lnTo>
                <a:lnTo>
                  <a:pt x="605637" y="524006"/>
                </a:lnTo>
                <a:lnTo>
                  <a:pt x="606958" y="524597"/>
                </a:lnTo>
                <a:lnTo>
                  <a:pt x="611812" y="525255"/>
                </a:lnTo>
                <a:lnTo>
                  <a:pt x="613615" y="526700"/>
                </a:lnTo>
                <a:lnTo>
                  <a:pt x="614816" y="528933"/>
                </a:lnTo>
                <a:lnTo>
                  <a:pt x="617219" y="5372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45"/>
          <p:cNvSpPr/>
          <p:nvPr/>
        </p:nvSpPr>
        <p:spPr>
          <a:xfrm>
            <a:off x="7132319" y="5440679"/>
            <a:ext cx="160022" cy="225784"/>
          </a:xfrm>
          <a:custGeom>
            <a:avLst/>
            <a:gdLst/>
            <a:ahLst/>
            <a:cxnLst/>
            <a:rect l="0" t="0" r="0" b="0"/>
            <a:pathLst>
              <a:path w="160022" h="225784">
                <a:moveTo>
                  <a:pt x="0" y="148590"/>
                </a:moveTo>
                <a:lnTo>
                  <a:pt x="30339" y="160726"/>
                </a:lnTo>
                <a:lnTo>
                  <a:pt x="48166" y="170651"/>
                </a:lnTo>
                <a:lnTo>
                  <a:pt x="68941" y="183618"/>
                </a:lnTo>
                <a:lnTo>
                  <a:pt x="91681" y="198612"/>
                </a:lnTo>
                <a:lnTo>
                  <a:pt x="109381" y="209878"/>
                </a:lnTo>
                <a:lnTo>
                  <a:pt x="123721" y="218659"/>
                </a:lnTo>
                <a:lnTo>
                  <a:pt x="135821" y="225783"/>
                </a:lnTo>
                <a:lnTo>
                  <a:pt x="143887" y="224182"/>
                </a:lnTo>
                <a:lnTo>
                  <a:pt x="149265" y="216765"/>
                </a:lnTo>
                <a:lnTo>
                  <a:pt x="152851" y="205470"/>
                </a:lnTo>
                <a:lnTo>
                  <a:pt x="155240" y="182700"/>
                </a:lnTo>
                <a:lnTo>
                  <a:pt x="156834" y="152280"/>
                </a:lnTo>
                <a:lnTo>
                  <a:pt x="159077" y="63747"/>
                </a:lnTo>
                <a:lnTo>
                  <a:pt x="16002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46"/>
          <p:cNvSpPr/>
          <p:nvPr/>
        </p:nvSpPr>
        <p:spPr>
          <a:xfrm>
            <a:off x="5121586" y="5623559"/>
            <a:ext cx="376244" cy="354133"/>
          </a:xfrm>
          <a:custGeom>
            <a:avLst/>
            <a:gdLst/>
            <a:ahLst/>
            <a:cxnLst/>
            <a:rect l="0" t="0" r="0" b="0"/>
            <a:pathLst>
              <a:path w="376244" h="354133">
                <a:moveTo>
                  <a:pt x="376243" y="0"/>
                </a:moveTo>
                <a:lnTo>
                  <a:pt x="370176" y="0"/>
                </a:lnTo>
                <a:lnTo>
                  <a:pt x="368388" y="1270"/>
                </a:lnTo>
                <a:lnTo>
                  <a:pt x="367197" y="3387"/>
                </a:lnTo>
                <a:lnTo>
                  <a:pt x="365873" y="9125"/>
                </a:lnTo>
                <a:lnTo>
                  <a:pt x="365284" y="15909"/>
                </a:lnTo>
                <a:lnTo>
                  <a:pt x="361636" y="26544"/>
                </a:lnTo>
                <a:lnTo>
                  <a:pt x="358885" y="32937"/>
                </a:lnTo>
                <a:lnTo>
                  <a:pt x="352442" y="46812"/>
                </a:lnTo>
                <a:lnTo>
                  <a:pt x="348946" y="54068"/>
                </a:lnTo>
                <a:lnTo>
                  <a:pt x="346615" y="60176"/>
                </a:lnTo>
                <a:lnTo>
                  <a:pt x="344026" y="70348"/>
                </a:lnTo>
                <a:lnTo>
                  <a:pt x="339488" y="79103"/>
                </a:lnTo>
                <a:lnTo>
                  <a:pt x="336500" y="83215"/>
                </a:lnTo>
                <a:lnTo>
                  <a:pt x="334508" y="88497"/>
                </a:lnTo>
                <a:lnTo>
                  <a:pt x="333180" y="94558"/>
                </a:lnTo>
                <a:lnTo>
                  <a:pt x="332294" y="101139"/>
                </a:lnTo>
                <a:lnTo>
                  <a:pt x="327924" y="111838"/>
                </a:lnTo>
                <a:lnTo>
                  <a:pt x="321748" y="120826"/>
                </a:lnTo>
                <a:lnTo>
                  <a:pt x="314770" y="129054"/>
                </a:lnTo>
                <a:lnTo>
                  <a:pt x="304049" y="140331"/>
                </a:lnTo>
                <a:lnTo>
                  <a:pt x="260180" y="184619"/>
                </a:lnTo>
                <a:lnTo>
                  <a:pt x="255688" y="187849"/>
                </a:lnTo>
                <a:lnTo>
                  <a:pt x="247310" y="191439"/>
                </a:lnTo>
                <a:lnTo>
                  <a:pt x="244568" y="193666"/>
                </a:lnTo>
                <a:lnTo>
                  <a:pt x="242740" y="196421"/>
                </a:lnTo>
                <a:lnTo>
                  <a:pt x="241521" y="199527"/>
                </a:lnTo>
                <a:lnTo>
                  <a:pt x="238169" y="202868"/>
                </a:lnTo>
                <a:lnTo>
                  <a:pt x="227670" y="209967"/>
                </a:lnTo>
                <a:lnTo>
                  <a:pt x="217924" y="213969"/>
                </a:lnTo>
                <a:lnTo>
                  <a:pt x="209359" y="215748"/>
                </a:lnTo>
                <a:lnTo>
                  <a:pt x="201320" y="216538"/>
                </a:lnTo>
                <a:lnTo>
                  <a:pt x="197397" y="218019"/>
                </a:lnTo>
                <a:lnTo>
                  <a:pt x="185810" y="224901"/>
                </a:lnTo>
                <a:lnTo>
                  <a:pt x="178153" y="226956"/>
                </a:lnTo>
                <a:lnTo>
                  <a:pt x="166702" y="228114"/>
                </a:lnTo>
                <a:lnTo>
                  <a:pt x="155266" y="228456"/>
                </a:lnTo>
                <a:lnTo>
                  <a:pt x="112611" y="228596"/>
                </a:lnTo>
                <a:lnTo>
                  <a:pt x="103969" y="229868"/>
                </a:lnTo>
                <a:lnTo>
                  <a:pt x="96937" y="231985"/>
                </a:lnTo>
                <a:lnTo>
                  <a:pt x="82594" y="238441"/>
                </a:lnTo>
                <a:lnTo>
                  <a:pt x="74042" y="239559"/>
                </a:lnTo>
                <a:lnTo>
                  <a:pt x="63464" y="239891"/>
                </a:lnTo>
                <a:lnTo>
                  <a:pt x="2250" y="240029"/>
                </a:lnTo>
                <a:lnTo>
                  <a:pt x="1185" y="241299"/>
                </a:lnTo>
                <a:lnTo>
                  <a:pt x="474" y="243416"/>
                </a:lnTo>
                <a:lnTo>
                  <a:pt x="0" y="246099"/>
                </a:lnTo>
                <a:lnTo>
                  <a:pt x="955" y="247886"/>
                </a:lnTo>
                <a:lnTo>
                  <a:pt x="2861" y="249077"/>
                </a:lnTo>
                <a:lnTo>
                  <a:pt x="5402" y="249872"/>
                </a:lnTo>
                <a:lnTo>
                  <a:pt x="7096" y="251671"/>
                </a:lnTo>
                <a:lnTo>
                  <a:pt x="8225" y="254141"/>
                </a:lnTo>
                <a:lnTo>
                  <a:pt x="8978" y="257058"/>
                </a:lnTo>
                <a:lnTo>
                  <a:pt x="13201" y="263685"/>
                </a:lnTo>
                <a:lnTo>
                  <a:pt x="20192" y="272220"/>
                </a:lnTo>
                <a:lnTo>
                  <a:pt x="24535" y="280160"/>
                </a:lnTo>
                <a:lnTo>
                  <a:pt x="27472" y="285833"/>
                </a:lnTo>
                <a:lnTo>
                  <a:pt x="37507" y="295524"/>
                </a:lnTo>
                <a:lnTo>
                  <a:pt x="43739" y="299886"/>
                </a:lnTo>
                <a:lnTo>
                  <a:pt x="47894" y="304065"/>
                </a:lnTo>
                <a:lnTo>
                  <a:pt x="50664" y="308120"/>
                </a:lnTo>
                <a:lnTo>
                  <a:pt x="55011" y="316012"/>
                </a:lnTo>
                <a:lnTo>
                  <a:pt x="61177" y="323754"/>
                </a:lnTo>
                <a:lnTo>
                  <a:pt x="68151" y="331427"/>
                </a:lnTo>
                <a:lnTo>
                  <a:pt x="71788" y="335252"/>
                </a:lnTo>
                <a:lnTo>
                  <a:pt x="74213" y="339071"/>
                </a:lnTo>
                <a:lnTo>
                  <a:pt x="76908" y="346702"/>
                </a:lnTo>
                <a:lnTo>
                  <a:pt x="78896" y="349245"/>
                </a:lnTo>
                <a:lnTo>
                  <a:pt x="81492" y="350940"/>
                </a:lnTo>
                <a:lnTo>
                  <a:pt x="88716" y="353661"/>
                </a:lnTo>
                <a:lnTo>
                  <a:pt x="88038" y="353884"/>
                </a:lnTo>
                <a:lnTo>
                  <a:pt x="83899" y="354132"/>
                </a:lnTo>
                <a:lnTo>
                  <a:pt x="82287" y="352928"/>
                </a:lnTo>
                <a:lnTo>
                  <a:pt x="81213" y="350855"/>
                </a:lnTo>
                <a:lnTo>
                  <a:pt x="80496" y="348204"/>
                </a:lnTo>
                <a:lnTo>
                  <a:pt x="78749" y="346436"/>
                </a:lnTo>
                <a:lnTo>
                  <a:pt x="76314" y="345258"/>
                </a:lnTo>
                <a:lnTo>
                  <a:pt x="73420" y="344472"/>
                </a:lnTo>
                <a:lnTo>
                  <a:pt x="71491" y="342678"/>
                </a:lnTo>
                <a:lnTo>
                  <a:pt x="70205" y="340213"/>
                </a:lnTo>
                <a:lnTo>
                  <a:pt x="69348" y="337298"/>
                </a:lnTo>
                <a:lnTo>
                  <a:pt x="65009" y="330674"/>
                </a:lnTo>
                <a:lnTo>
                  <a:pt x="62074" y="327130"/>
                </a:lnTo>
                <a:lnTo>
                  <a:pt x="60117" y="323496"/>
                </a:lnTo>
                <a:lnTo>
                  <a:pt x="57943" y="316074"/>
                </a:lnTo>
                <a:lnTo>
                  <a:pt x="53590" y="308540"/>
                </a:lnTo>
                <a:lnTo>
                  <a:pt x="50651" y="304754"/>
                </a:lnTo>
                <a:lnTo>
                  <a:pt x="47386" y="297159"/>
                </a:lnTo>
                <a:lnTo>
                  <a:pt x="46515" y="293356"/>
                </a:lnTo>
                <a:lnTo>
                  <a:pt x="44665" y="290821"/>
                </a:lnTo>
                <a:lnTo>
                  <a:pt x="42161" y="289131"/>
                </a:lnTo>
                <a:lnTo>
                  <a:pt x="39222" y="288004"/>
                </a:lnTo>
                <a:lnTo>
                  <a:pt x="35992" y="284713"/>
                </a:lnTo>
                <a:lnTo>
                  <a:pt x="29017" y="274283"/>
                </a:lnTo>
                <a:lnTo>
                  <a:pt x="24018" y="266266"/>
                </a:lnTo>
                <a:lnTo>
                  <a:pt x="22849" y="261004"/>
                </a:lnTo>
                <a:lnTo>
                  <a:pt x="22537" y="257823"/>
                </a:lnTo>
                <a:lnTo>
                  <a:pt x="21059" y="255702"/>
                </a:lnTo>
                <a:lnTo>
                  <a:pt x="18804" y="254288"/>
                </a:lnTo>
                <a:lnTo>
                  <a:pt x="12127" y="252019"/>
                </a:lnTo>
                <a:lnTo>
                  <a:pt x="11579" y="250563"/>
                </a:lnTo>
                <a:lnTo>
                  <a:pt x="10970" y="245558"/>
                </a:lnTo>
                <a:lnTo>
                  <a:pt x="12078" y="242446"/>
                </a:lnTo>
                <a:lnTo>
                  <a:pt x="16696" y="235600"/>
                </a:lnTo>
                <a:lnTo>
                  <a:pt x="26435" y="224607"/>
                </a:lnTo>
                <a:lnTo>
                  <a:pt x="35820" y="214763"/>
                </a:lnTo>
                <a:lnTo>
                  <a:pt x="38805" y="211756"/>
                </a:lnTo>
                <a:lnTo>
                  <a:pt x="42065" y="209750"/>
                </a:lnTo>
                <a:lnTo>
                  <a:pt x="49073" y="207523"/>
                </a:lnTo>
                <a:lnTo>
                  <a:pt x="51450" y="205658"/>
                </a:lnTo>
                <a:lnTo>
                  <a:pt x="53034" y="203146"/>
                </a:lnTo>
                <a:lnTo>
                  <a:pt x="54091" y="200201"/>
                </a:lnTo>
                <a:lnTo>
                  <a:pt x="58651" y="193542"/>
                </a:lnTo>
                <a:lnTo>
                  <a:pt x="61645" y="189988"/>
                </a:lnTo>
                <a:lnTo>
                  <a:pt x="71745" y="182653"/>
                </a:lnTo>
                <a:lnTo>
                  <a:pt x="77995" y="178918"/>
                </a:lnTo>
                <a:lnTo>
                  <a:pt x="82161" y="175159"/>
                </a:lnTo>
                <a:lnTo>
                  <a:pt x="84939" y="171383"/>
                </a:lnTo>
                <a:lnTo>
                  <a:pt x="86790" y="167595"/>
                </a:lnTo>
                <a:lnTo>
                  <a:pt x="95621" y="160001"/>
                </a:lnTo>
                <a:lnTo>
                  <a:pt x="101532" y="156197"/>
                </a:lnTo>
                <a:lnTo>
                  <a:pt x="105473" y="152392"/>
                </a:lnTo>
                <a:lnTo>
                  <a:pt x="108100" y="148584"/>
                </a:lnTo>
                <a:lnTo>
                  <a:pt x="112316" y="139417"/>
                </a:lnTo>
                <a:lnTo>
                  <a:pt x="113932" y="138665"/>
                </a:lnTo>
                <a:lnTo>
                  <a:pt x="124784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47"/>
          <p:cNvSpPr/>
          <p:nvPr/>
        </p:nvSpPr>
        <p:spPr>
          <a:xfrm>
            <a:off x="5074920" y="4016822"/>
            <a:ext cx="354331" cy="314674"/>
          </a:xfrm>
          <a:custGeom>
            <a:avLst/>
            <a:gdLst/>
            <a:ahLst/>
            <a:cxnLst/>
            <a:rect l="0" t="0" r="0" b="0"/>
            <a:pathLst>
              <a:path w="354331" h="314674">
                <a:moveTo>
                  <a:pt x="0" y="292287"/>
                </a:moveTo>
                <a:lnTo>
                  <a:pt x="6067" y="298356"/>
                </a:lnTo>
                <a:lnTo>
                  <a:pt x="9125" y="300143"/>
                </a:lnTo>
                <a:lnTo>
                  <a:pt x="15909" y="302129"/>
                </a:lnTo>
                <a:lnTo>
                  <a:pt x="26868" y="303247"/>
                </a:lnTo>
                <a:lnTo>
                  <a:pt x="32091" y="303578"/>
                </a:lnTo>
                <a:lnTo>
                  <a:pt x="36699" y="307042"/>
                </a:lnTo>
                <a:lnTo>
                  <a:pt x="39706" y="309744"/>
                </a:lnTo>
                <a:lnTo>
                  <a:pt x="42980" y="311545"/>
                </a:lnTo>
                <a:lnTo>
                  <a:pt x="50006" y="313547"/>
                </a:lnTo>
                <a:lnTo>
                  <a:pt x="56197" y="314080"/>
                </a:lnTo>
                <a:lnTo>
                  <a:pt x="64134" y="314436"/>
                </a:lnTo>
                <a:lnTo>
                  <a:pt x="73236" y="314673"/>
                </a:lnTo>
                <a:lnTo>
                  <a:pt x="80574" y="313561"/>
                </a:lnTo>
                <a:lnTo>
                  <a:pt x="86736" y="311550"/>
                </a:lnTo>
                <a:lnTo>
                  <a:pt x="96969" y="307198"/>
                </a:lnTo>
                <a:lnTo>
                  <a:pt x="105750" y="305265"/>
                </a:lnTo>
                <a:lnTo>
                  <a:pt x="113886" y="304405"/>
                </a:lnTo>
                <a:lnTo>
                  <a:pt x="117834" y="304176"/>
                </a:lnTo>
                <a:lnTo>
                  <a:pt x="123006" y="302753"/>
                </a:lnTo>
                <a:lnTo>
                  <a:pt x="128994" y="300535"/>
                </a:lnTo>
                <a:lnTo>
                  <a:pt x="135526" y="297785"/>
                </a:lnTo>
                <a:lnTo>
                  <a:pt x="146170" y="291344"/>
                </a:lnTo>
                <a:lnTo>
                  <a:pt x="150786" y="287849"/>
                </a:lnTo>
                <a:lnTo>
                  <a:pt x="159303" y="283965"/>
                </a:lnTo>
                <a:lnTo>
                  <a:pt x="163352" y="282929"/>
                </a:lnTo>
                <a:lnTo>
                  <a:pt x="171237" y="278392"/>
                </a:lnTo>
                <a:lnTo>
                  <a:pt x="178975" y="272142"/>
                </a:lnTo>
                <a:lnTo>
                  <a:pt x="186648" y="265130"/>
                </a:lnTo>
                <a:lnTo>
                  <a:pt x="197678" y="257781"/>
                </a:lnTo>
                <a:lnTo>
                  <a:pt x="204175" y="254043"/>
                </a:lnTo>
                <a:lnTo>
                  <a:pt x="214781" y="246503"/>
                </a:lnTo>
                <a:lnTo>
                  <a:pt x="219387" y="242715"/>
                </a:lnTo>
                <a:lnTo>
                  <a:pt x="224998" y="236379"/>
                </a:lnTo>
                <a:lnTo>
                  <a:pt x="231278" y="228345"/>
                </a:lnTo>
                <a:lnTo>
                  <a:pt x="238005" y="219179"/>
                </a:lnTo>
                <a:lnTo>
                  <a:pt x="243760" y="211798"/>
                </a:lnTo>
                <a:lnTo>
                  <a:pt x="248867" y="205609"/>
                </a:lnTo>
                <a:lnTo>
                  <a:pt x="253541" y="200211"/>
                </a:lnTo>
                <a:lnTo>
                  <a:pt x="262122" y="190828"/>
                </a:lnTo>
                <a:lnTo>
                  <a:pt x="266187" y="186548"/>
                </a:lnTo>
                <a:lnTo>
                  <a:pt x="268898" y="182424"/>
                </a:lnTo>
                <a:lnTo>
                  <a:pt x="271910" y="174456"/>
                </a:lnTo>
                <a:lnTo>
                  <a:pt x="276635" y="166681"/>
                </a:lnTo>
                <a:lnTo>
                  <a:pt x="282969" y="157723"/>
                </a:lnTo>
                <a:lnTo>
                  <a:pt x="286436" y="151777"/>
                </a:lnTo>
                <a:lnTo>
                  <a:pt x="290017" y="145274"/>
                </a:lnTo>
                <a:lnTo>
                  <a:pt x="293675" y="139669"/>
                </a:lnTo>
                <a:lnTo>
                  <a:pt x="301125" y="130053"/>
                </a:lnTo>
                <a:lnTo>
                  <a:pt x="308670" y="121547"/>
                </a:lnTo>
                <a:lnTo>
                  <a:pt x="316256" y="113533"/>
                </a:lnTo>
                <a:lnTo>
                  <a:pt x="323862" y="105737"/>
                </a:lnTo>
                <a:lnTo>
                  <a:pt x="326397" y="101881"/>
                </a:lnTo>
                <a:lnTo>
                  <a:pt x="329215" y="94209"/>
                </a:lnTo>
                <a:lnTo>
                  <a:pt x="331236" y="91655"/>
                </a:lnTo>
                <a:lnTo>
                  <a:pt x="333854" y="89952"/>
                </a:lnTo>
                <a:lnTo>
                  <a:pt x="336869" y="88818"/>
                </a:lnTo>
                <a:lnTo>
                  <a:pt x="338879" y="86791"/>
                </a:lnTo>
                <a:lnTo>
                  <a:pt x="340220" y="84170"/>
                </a:lnTo>
                <a:lnTo>
                  <a:pt x="341708" y="77871"/>
                </a:lnTo>
                <a:lnTo>
                  <a:pt x="342370" y="70838"/>
                </a:lnTo>
                <a:lnTo>
                  <a:pt x="343817" y="67184"/>
                </a:lnTo>
                <a:lnTo>
                  <a:pt x="348810" y="59738"/>
                </a:lnTo>
                <a:lnTo>
                  <a:pt x="351877" y="52196"/>
                </a:lnTo>
                <a:lnTo>
                  <a:pt x="353239" y="44610"/>
                </a:lnTo>
                <a:lnTo>
                  <a:pt x="353845" y="37005"/>
                </a:lnTo>
                <a:lnTo>
                  <a:pt x="354114" y="22619"/>
                </a:lnTo>
                <a:lnTo>
                  <a:pt x="354287" y="542"/>
                </a:lnTo>
                <a:lnTo>
                  <a:pt x="354301" y="0"/>
                </a:lnTo>
                <a:lnTo>
                  <a:pt x="354330" y="653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48"/>
          <p:cNvSpPr/>
          <p:nvPr/>
        </p:nvSpPr>
        <p:spPr>
          <a:xfrm>
            <a:off x="5223509" y="4194809"/>
            <a:ext cx="205742" cy="160021"/>
          </a:xfrm>
          <a:custGeom>
            <a:avLst/>
            <a:gdLst/>
            <a:ahLst/>
            <a:cxnLst/>
            <a:rect l="0" t="0" r="0" b="0"/>
            <a:pathLst>
              <a:path w="205742" h="160021">
                <a:moveTo>
                  <a:pt x="0" y="0"/>
                </a:moveTo>
                <a:lnTo>
                  <a:pt x="0" y="6069"/>
                </a:lnTo>
                <a:lnTo>
                  <a:pt x="1270" y="7856"/>
                </a:lnTo>
                <a:lnTo>
                  <a:pt x="3387" y="9047"/>
                </a:lnTo>
                <a:lnTo>
                  <a:pt x="6068" y="9842"/>
                </a:lnTo>
                <a:lnTo>
                  <a:pt x="12434" y="14111"/>
                </a:lnTo>
                <a:lnTo>
                  <a:pt x="20801" y="21132"/>
                </a:lnTo>
                <a:lnTo>
                  <a:pt x="34386" y="34484"/>
                </a:lnTo>
                <a:lnTo>
                  <a:pt x="41974" y="39499"/>
                </a:lnTo>
                <a:lnTo>
                  <a:pt x="50843" y="44113"/>
                </a:lnTo>
                <a:lnTo>
                  <a:pt x="60566" y="48459"/>
                </a:lnTo>
                <a:lnTo>
                  <a:pt x="69587" y="53896"/>
                </a:lnTo>
                <a:lnTo>
                  <a:pt x="78142" y="60061"/>
                </a:lnTo>
                <a:lnTo>
                  <a:pt x="86384" y="66711"/>
                </a:lnTo>
                <a:lnTo>
                  <a:pt x="93150" y="72414"/>
                </a:lnTo>
                <a:lnTo>
                  <a:pt x="98930" y="77486"/>
                </a:lnTo>
                <a:lnTo>
                  <a:pt x="108739" y="86509"/>
                </a:lnTo>
                <a:lnTo>
                  <a:pt x="117332" y="94752"/>
                </a:lnTo>
                <a:lnTo>
                  <a:pt x="123941" y="99998"/>
                </a:lnTo>
                <a:lnTo>
                  <a:pt x="132158" y="106036"/>
                </a:lnTo>
                <a:lnTo>
                  <a:pt x="141446" y="112600"/>
                </a:lnTo>
                <a:lnTo>
                  <a:pt x="148907" y="118247"/>
                </a:lnTo>
                <a:lnTo>
                  <a:pt x="155152" y="123282"/>
                </a:lnTo>
                <a:lnTo>
                  <a:pt x="168231" y="134419"/>
                </a:lnTo>
                <a:lnTo>
                  <a:pt x="173406" y="139329"/>
                </a:lnTo>
                <a:lnTo>
                  <a:pt x="176564" y="142416"/>
                </a:lnTo>
                <a:lnTo>
                  <a:pt x="179940" y="144474"/>
                </a:lnTo>
                <a:lnTo>
                  <a:pt x="183460" y="145846"/>
                </a:lnTo>
                <a:lnTo>
                  <a:pt x="187077" y="146761"/>
                </a:lnTo>
                <a:lnTo>
                  <a:pt x="189488" y="148640"/>
                </a:lnTo>
                <a:lnTo>
                  <a:pt x="191096" y="151164"/>
                </a:lnTo>
                <a:lnTo>
                  <a:pt x="192167" y="154116"/>
                </a:lnTo>
                <a:lnTo>
                  <a:pt x="194152" y="156084"/>
                </a:lnTo>
                <a:lnTo>
                  <a:pt x="196745" y="157396"/>
                </a:lnTo>
                <a:lnTo>
                  <a:pt x="205741" y="1600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49"/>
          <p:cNvSpPr/>
          <p:nvPr/>
        </p:nvSpPr>
        <p:spPr>
          <a:xfrm>
            <a:off x="6938009" y="4023359"/>
            <a:ext cx="285751" cy="226487"/>
          </a:xfrm>
          <a:custGeom>
            <a:avLst/>
            <a:gdLst/>
            <a:ahLst/>
            <a:cxnLst/>
            <a:rect l="0" t="0" r="0" b="0"/>
            <a:pathLst>
              <a:path w="285751" h="226487">
                <a:moveTo>
                  <a:pt x="0" y="0"/>
                </a:moveTo>
                <a:lnTo>
                  <a:pt x="0" y="50022"/>
                </a:lnTo>
                <a:lnTo>
                  <a:pt x="1271" y="62558"/>
                </a:lnTo>
                <a:lnTo>
                  <a:pt x="3388" y="73456"/>
                </a:lnTo>
                <a:lnTo>
                  <a:pt x="6068" y="83260"/>
                </a:lnTo>
                <a:lnTo>
                  <a:pt x="7856" y="92337"/>
                </a:lnTo>
                <a:lnTo>
                  <a:pt x="9047" y="100928"/>
                </a:lnTo>
                <a:lnTo>
                  <a:pt x="9842" y="109196"/>
                </a:lnTo>
                <a:lnTo>
                  <a:pt x="10372" y="115977"/>
                </a:lnTo>
                <a:lnTo>
                  <a:pt x="10724" y="121768"/>
                </a:lnTo>
                <a:lnTo>
                  <a:pt x="10959" y="126899"/>
                </a:lnTo>
                <a:lnTo>
                  <a:pt x="12387" y="131590"/>
                </a:lnTo>
                <a:lnTo>
                  <a:pt x="14608" y="135987"/>
                </a:lnTo>
                <a:lnTo>
                  <a:pt x="21230" y="146101"/>
                </a:lnTo>
                <a:lnTo>
                  <a:pt x="25523" y="150871"/>
                </a:lnTo>
                <a:lnTo>
                  <a:pt x="28445" y="153921"/>
                </a:lnTo>
                <a:lnTo>
                  <a:pt x="30394" y="157224"/>
                </a:lnTo>
                <a:lnTo>
                  <a:pt x="32559" y="164281"/>
                </a:lnTo>
                <a:lnTo>
                  <a:pt x="34406" y="167940"/>
                </a:lnTo>
                <a:lnTo>
                  <a:pt x="36907" y="171651"/>
                </a:lnTo>
                <a:lnTo>
                  <a:pt x="39845" y="175394"/>
                </a:lnTo>
                <a:lnTo>
                  <a:pt x="43074" y="177889"/>
                </a:lnTo>
                <a:lnTo>
                  <a:pt x="46496" y="179553"/>
                </a:lnTo>
                <a:lnTo>
                  <a:pt x="50047" y="180662"/>
                </a:lnTo>
                <a:lnTo>
                  <a:pt x="57380" y="185281"/>
                </a:lnTo>
                <a:lnTo>
                  <a:pt x="64872" y="191567"/>
                </a:lnTo>
                <a:lnTo>
                  <a:pt x="72436" y="198594"/>
                </a:lnTo>
                <a:lnTo>
                  <a:pt x="77501" y="200976"/>
                </a:lnTo>
                <a:lnTo>
                  <a:pt x="83418" y="202564"/>
                </a:lnTo>
                <a:lnTo>
                  <a:pt x="89902" y="203623"/>
                </a:lnTo>
                <a:lnTo>
                  <a:pt x="129367" y="211181"/>
                </a:lnTo>
                <a:lnTo>
                  <a:pt x="140855" y="214448"/>
                </a:lnTo>
                <a:lnTo>
                  <a:pt x="149783" y="217895"/>
                </a:lnTo>
                <a:lnTo>
                  <a:pt x="157006" y="221464"/>
                </a:lnTo>
                <a:lnTo>
                  <a:pt x="164361" y="223842"/>
                </a:lnTo>
                <a:lnTo>
                  <a:pt x="171804" y="225428"/>
                </a:lnTo>
                <a:lnTo>
                  <a:pt x="179306" y="226486"/>
                </a:lnTo>
                <a:lnTo>
                  <a:pt x="189387" y="225921"/>
                </a:lnTo>
                <a:lnTo>
                  <a:pt x="201188" y="224274"/>
                </a:lnTo>
                <a:lnTo>
                  <a:pt x="214136" y="221906"/>
                </a:lnTo>
                <a:lnTo>
                  <a:pt x="224037" y="220328"/>
                </a:lnTo>
                <a:lnTo>
                  <a:pt x="231909" y="219275"/>
                </a:lnTo>
                <a:lnTo>
                  <a:pt x="238426" y="218574"/>
                </a:lnTo>
                <a:lnTo>
                  <a:pt x="245311" y="218106"/>
                </a:lnTo>
                <a:lnTo>
                  <a:pt x="252441" y="217794"/>
                </a:lnTo>
                <a:lnTo>
                  <a:pt x="271224" y="217355"/>
                </a:lnTo>
                <a:lnTo>
                  <a:pt x="285750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50"/>
          <p:cNvSpPr/>
          <p:nvPr/>
        </p:nvSpPr>
        <p:spPr>
          <a:xfrm>
            <a:off x="6915150" y="4149089"/>
            <a:ext cx="148591" cy="228601"/>
          </a:xfrm>
          <a:custGeom>
            <a:avLst/>
            <a:gdLst/>
            <a:ahLst/>
            <a:cxnLst/>
            <a:rect l="0" t="0" r="0" b="0"/>
            <a:pathLst>
              <a:path w="148591" h="228601">
                <a:moveTo>
                  <a:pt x="148590" y="0"/>
                </a:moveTo>
                <a:lnTo>
                  <a:pt x="148590" y="15909"/>
                </a:lnTo>
                <a:lnTo>
                  <a:pt x="146050" y="22037"/>
                </a:lnTo>
                <a:lnTo>
                  <a:pt x="141816" y="29931"/>
                </a:lnTo>
                <a:lnTo>
                  <a:pt x="136454" y="39004"/>
                </a:lnTo>
                <a:lnTo>
                  <a:pt x="131609" y="46323"/>
                </a:lnTo>
                <a:lnTo>
                  <a:pt x="127110" y="52472"/>
                </a:lnTo>
                <a:lnTo>
                  <a:pt x="122839" y="57842"/>
                </a:lnTo>
                <a:lnTo>
                  <a:pt x="118722" y="62691"/>
                </a:lnTo>
                <a:lnTo>
                  <a:pt x="114708" y="67194"/>
                </a:lnTo>
                <a:lnTo>
                  <a:pt x="106861" y="75584"/>
                </a:lnTo>
                <a:lnTo>
                  <a:pt x="99140" y="83547"/>
                </a:lnTo>
                <a:lnTo>
                  <a:pt x="95303" y="88718"/>
                </a:lnTo>
                <a:lnTo>
                  <a:pt x="91476" y="94706"/>
                </a:lnTo>
                <a:lnTo>
                  <a:pt x="87653" y="101237"/>
                </a:lnTo>
                <a:lnTo>
                  <a:pt x="76634" y="122041"/>
                </a:lnTo>
                <a:lnTo>
                  <a:pt x="70139" y="134701"/>
                </a:lnTo>
                <a:lnTo>
                  <a:pt x="63269" y="145681"/>
                </a:lnTo>
                <a:lnTo>
                  <a:pt x="56149" y="155540"/>
                </a:lnTo>
                <a:lnTo>
                  <a:pt x="38608" y="177480"/>
                </a:lnTo>
                <a:lnTo>
                  <a:pt x="35898" y="180550"/>
                </a:lnTo>
                <a:lnTo>
                  <a:pt x="29502" y="187348"/>
                </a:lnTo>
                <a:lnTo>
                  <a:pt x="27287" y="190939"/>
                </a:lnTo>
                <a:lnTo>
                  <a:pt x="25812" y="194603"/>
                </a:lnTo>
                <a:lnTo>
                  <a:pt x="24827" y="198316"/>
                </a:lnTo>
                <a:lnTo>
                  <a:pt x="21632" y="202060"/>
                </a:lnTo>
                <a:lnTo>
                  <a:pt x="16961" y="205827"/>
                </a:lnTo>
                <a:lnTo>
                  <a:pt x="11307" y="209608"/>
                </a:lnTo>
                <a:lnTo>
                  <a:pt x="7538" y="213399"/>
                </a:lnTo>
                <a:lnTo>
                  <a:pt x="5026" y="217196"/>
                </a:lnTo>
                <a:lnTo>
                  <a:pt x="0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51"/>
          <p:cNvSpPr/>
          <p:nvPr/>
        </p:nvSpPr>
        <p:spPr>
          <a:xfrm>
            <a:off x="5486400" y="4206239"/>
            <a:ext cx="1360170" cy="114300"/>
          </a:xfrm>
          <a:custGeom>
            <a:avLst/>
            <a:gdLst/>
            <a:ahLst/>
            <a:cxnLst/>
            <a:rect l="0" t="0" r="0" b="0"/>
            <a:pathLst>
              <a:path w="1360170" h="114300">
                <a:moveTo>
                  <a:pt x="0" y="22861"/>
                </a:moveTo>
                <a:lnTo>
                  <a:pt x="12135" y="28928"/>
                </a:lnTo>
                <a:lnTo>
                  <a:pt x="21480" y="31907"/>
                </a:lnTo>
                <a:lnTo>
                  <a:pt x="43381" y="34151"/>
                </a:lnTo>
                <a:lnTo>
                  <a:pt x="51453" y="37615"/>
                </a:lnTo>
                <a:lnTo>
                  <a:pt x="57162" y="40317"/>
                </a:lnTo>
                <a:lnTo>
                  <a:pt x="66892" y="43319"/>
                </a:lnTo>
                <a:lnTo>
                  <a:pt x="76720" y="45923"/>
                </a:lnTo>
                <a:lnTo>
                  <a:pt x="82896" y="48395"/>
                </a:lnTo>
                <a:lnTo>
                  <a:pt x="89554" y="51314"/>
                </a:lnTo>
                <a:lnTo>
                  <a:pt x="100338" y="54557"/>
                </a:lnTo>
                <a:lnTo>
                  <a:pt x="117610" y="56638"/>
                </a:lnTo>
                <a:lnTo>
                  <a:pt x="121586" y="58079"/>
                </a:lnTo>
                <a:lnTo>
                  <a:pt x="125507" y="60309"/>
                </a:lnTo>
                <a:lnTo>
                  <a:pt x="129391" y="63066"/>
                </a:lnTo>
                <a:lnTo>
                  <a:pt x="137094" y="66130"/>
                </a:lnTo>
                <a:lnTo>
                  <a:pt x="146020" y="67491"/>
                </a:lnTo>
                <a:lnTo>
                  <a:pt x="158454" y="68096"/>
                </a:lnTo>
                <a:lnTo>
                  <a:pt x="164056" y="69528"/>
                </a:lnTo>
                <a:lnTo>
                  <a:pt x="169060" y="71752"/>
                </a:lnTo>
                <a:lnTo>
                  <a:pt x="173667" y="74505"/>
                </a:lnTo>
                <a:lnTo>
                  <a:pt x="182172" y="77563"/>
                </a:lnTo>
                <a:lnTo>
                  <a:pt x="186218" y="78379"/>
                </a:lnTo>
                <a:lnTo>
                  <a:pt x="190185" y="80193"/>
                </a:lnTo>
                <a:lnTo>
                  <a:pt x="194100" y="82672"/>
                </a:lnTo>
                <a:lnTo>
                  <a:pt x="197980" y="85595"/>
                </a:lnTo>
                <a:lnTo>
                  <a:pt x="203106" y="87543"/>
                </a:lnTo>
                <a:lnTo>
                  <a:pt x="226198" y="90671"/>
                </a:lnTo>
                <a:lnTo>
                  <a:pt x="230809" y="90927"/>
                </a:lnTo>
                <a:lnTo>
                  <a:pt x="236422" y="92368"/>
                </a:lnTo>
                <a:lnTo>
                  <a:pt x="242704" y="94599"/>
                </a:lnTo>
                <a:lnTo>
                  <a:pt x="249433" y="97356"/>
                </a:lnTo>
                <a:lnTo>
                  <a:pt x="260296" y="100420"/>
                </a:lnTo>
                <a:lnTo>
                  <a:pt x="283685" y="102386"/>
                </a:lnTo>
                <a:lnTo>
                  <a:pt x="305317" y="102727"/>
                </a:lnTo>
                <a:lnTo>
                  <a:pt x="311494" y="104045"/>
                </a:lnTo>
                <a:lnTo>
                  <a:pt x="316883" y="106193"/>
                </a:lnTo>
                <a:lnTo>
                  <a:pt x="321745" y="108896"/>
                </a:lnTo>
                <a:lnTo>
                  <a:pt x="340694" y="111898"/>
                </a:lnTo>
                <a:lnTo>
                  <a:pt x="369859" y="113233"/>
                </a:lnTo>
                <a:lnTo>
                  <a:pt x="440070" y="113984"/>
                </a:lnTo>
                <a:lnTo>
                  <a:pt x="708497" y="114299"/>
                </a:lnTo>
                <a:lnTo>
                  <a:pt x="728060" y="110913"/>
                </a:lnTo>
                <a:lnTo>
                  <a:pt x="736833" y="108232"/>
                </a:lnTo>
                <a:lnTo>
                  <a:pt x="756742" y="105254"/>
                </a:lnTo>
                <a:lnTo>
                  <a:pt x="794498" y="103341"/>
                </a:lnTo>
                <a:lnTo>
                  <a:pt x="832765" y="101694"/>
                </a:lnTo>
                <a:lnTo>
                  <a:pt x="888801" y="95043"/>
                </a:lnTo>
                <a:lnTo>
                  <a:pt x="924312" y="92508"/>
                </a:lnTo>
                <a:lnTo>
                  <a:pt x="950921" y="90487"/>
                </a:lnTo>
                <a:lnTo>
                  <a:pt x="959067" y="88265"/>
                </a:lnTo>
                <a:lnTo>
                  <a:pt x="967038" y="85513"/>
                </a:lnTo>
                <a:lnTo>
                  <a:pt x="986054" y="82456"/>
                </a:lnTo>
                <a:lnTo>
                  <a:pt x="1005937" y="79827"/>
                </a:lnTo>
                <a:lnTo>
                  <a:pt x="1014794" y="77349"/>
                </a:lnTo>
                <a:lnTo>
                  <a:pt x="1023239" y="74426"/>
                </a:lnTo>
                <a:lnTo>
                  <a:pt x="1039397" y="71178"/>
                </a:lnTo>
                <a:lnTo>
                  <a:pt x="1055044" y="68465"/>
                </a:lnTo>
                <a:lnTo>
                  <a:pt x="1062773" y="65964"/>
                </a:lnTo>
                <a:lnTo>
                  <a:pt x="1070464" y="63026"/>
                </a:lnTo>
                <a:lnTo>
                  <a:pt x="1085785" y="59762"/>
                </a:lnTo>
                <a:lnTo>
                  <a:pt x="1102331" y="57041"/>
                </a:lnTo>
                <a:lnTo>
                  <a:pt x="1112077" y="54537"/>
                </a:lnTo>
                <a:lnTo>
                  <a:pt x="1122384" y="51599"/>
                </a:lnTo>
                <a:lnTo>
                  <a:pt x="1139417" y="48369"/>
                </a:lnTo>
                <a:lnTo>
                  <a:pt x="1185433" y="41394"/>
                </a:lnTo>
                <a:lnTo>
                  <a:pt x="1204309" y="37756"/>
                </a:lnTo>
                <a:lnTo>
                  <a:pt x="1219433" y="34061"/>
                </a:lnTo>
                <a:lnTo>
                  <a:pt x="1232055" y="30327"/>
                </a:lnTo>
                <a:lnTo>
                  <a:pt x="1241739" y="27838"/>
                </a:lnTo>
                <a:lnTo>
                  <a:pt x="1255887" y="25073"/>
                </a:lnTo>
                <a:lnTo>
                  <a:pt x="1262708" y="23066"/>
                </a:lnTo>
                <a:lnTo>
                  <a:pt x="1269796" y="20457"/>
                </a:lnTo>
                <a:lnTo>
                  <a:pt x="1277060" y="17448"/>
                </a:lnTo>
                <a:lnTo>
                  <a:pt x="1288519" y="14105"/>
                </a:lnTo>
                <a:lnTo>
                  <a:pt x="1300384" y="11349"/>
                </a:lnTo>
                <a:lnTo>
                  <a:pt x="1318359" y="5891"/>
                </a:lnTo>
                <a:lnTo>
                  <a:pt x="1332273" y="2619"/>
                </a:lnTo>
                <a:lnTo>
                  <a:pt x="136016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52"/>
          <p:cNvSpPr/>
          <p:nvPr/>
        </p:nvSpPr>
        <p:spPr>
          <a:xfrm>
            <a:off x="1817370" y="5246369"/>
            <a:ext cx="617220" cy="22861"/>
          </a:xfrm>
          <a:custGeom>
            <a:avLst/>
            <a:gdLst/>
            <a:ahLst/>
            <a:cxnLst/>
            <a:rect l="0" t="0" r="0" b="0"/>
            <a:pathLst>
              <a:path w="617220" h="22861">
                <a:moveTo>
                  <a:pt x="0" y="0"/>
                </a:moveTo>
                <a:lnTo>
                  <a:pt x="6067" y="0"/>
                </a:lnTo>
                <a:lnTo>
                  <a:pt x="7855" y="1270"/>
                </a:lnTo>
                <a:lnTo>
                  <a:pt x="9046" y="3387"/>
                </a:lnTo>
                <a:lnTo>
                  <a:pt x="9841" y="6068"/>
                </a:lnTo>
                <a:lnTo>
                  <a:pt x="11640" y="7856"/>
                </a:lnTo>
                <a:lnTo>
                  <a:pt x="14110" y="9047"/>
                </a:lnTo>
                <a:lnTo>
                  <a:pt x="17026" y="9841"/>
                </a:lnTo>
                <a:lnTo>
                  <a:pt x="20241" y="10371"/>
                </a:lnTo>
                <a:lnTo>
                  <a:pt x="27199" y="10960"/>
                </a:lnTo>
                <a:lnTo>
                  <a:pt x="43284" y="11337"/>
                </a:lnTo>
                <a:lnTo>
                  <a:pt x="76882" y="11418"/>
                </a:lnTo>
                <a:lnTo>
                  <a:pt x="86815" y="12692"/>
                </a:lnTo>
                <a:lnTo>
                  <a:pt x="98516" y="14811"/>
                </a:lnTo>
                <a:lnTo>
                  <a:pt x="111397" y="17495"/>
                </a:lnTo>
                <a:lnTo>
                  <a:pt x="122525" y="18013"/>
                </a:lnTo>
                <a:lnTo>
                  <a:pt x="132483" y="17089"/>
                </a:lnTo>
                <a:lnTo>
                  <a:pt x="141662" y="15203"/>
                </a:lnTo>
                <a:lnTo>
                  <a:pt x="150321" y="13945"/>
                </a:lnTo>
                <a:lnTo>
                  <a:pt x="158634" y="13107"/>
                </a:lnTo>
                <a:lnTo>
                  <a:pt x="166716" y="12548"/>
                </a:lnTo>
                <a:lnTo>
                  <a:pt x="182469" y="11927"/>
                </a:lnTo>
                <a:lnTo>
                  <a:pt x="205618" y="11577"/>
                </a:lnTo>
                <a:lnTo>
                  <a:pt x="488785" y="11431"/>
                </a:lnTo>
                <a:lnTo>
                  <a:pt x="498577" y="12701"/>
                </a:lnTo>
                <a:lnTo>
                  <a:pt x="506374" y="14817"/>
                </a:lnTo>
                <a:lnTo>
                  <a:pt x="512843" y="17498"/>
                </a:lnTo>
                <a:lnTo>
                  <a:pt x="520965" y="19285"/>
                </a:lnTo>
                <a:lnTo>
                  <a:pt x="530190" y="20477"/>
                </a:lnTo>
                <a:lnTo>
                  <a:pt x="540150" y="21271"/>
                </a:lnTo>
                <a:lnTo>
                  <a:pt x="549330" y="21801"/>
                </a:lnTo>
                <a:lnTo>
                  <a:pt x="566303" y="22390"/>
                </a:lnTo>
                <a:lnTo>
                  <a:pt x="584071" y="22721"/>
                </a:lnTo>
                <a:lnTo>
                  <a:pt x="617219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53"/>
          <p:cNvSpPr/>
          <p:nvPr/>
        </p:nvSpPr>
        <p:spPr>
          <a:xfrm>
            <a:off x="3840479" y="4994909"/>
            <a:ext cx="468631" cy="228601"/>
          </a:xfrm>
          <a:custGeom>
            <a:avLst/>
            <a:gdLst/>
            <a:ahLst/>
            <a:cxnLst/>
            <a:rect l="0" t="0" r="0" b="0"/>
            <a:pathLst>
              <a:path w="468631" h="228601">
                <a:moveTo>
                  <a:pt x="0" y="228600"/>
                </a:moveTo>
                <a:lnTo>
                  <a:pt x="25751" y="228600"/>
                </a:lnTo>
                <a:lnTo>
                  <a:pt x="37268" y="225214"/>
                </a:lnTo>
                <a:lnTo>
                  <a:pt x="49584" y="220745"/>
                </a:lnTo>
                <a:lnTo>
                  <a:pt x="59291" y="218759"/>
                </a:lnTo>
                <a:lnTo>
                  <a:pt x="67468" y="215690"/>
                </a:lnTo>
                <a:lnTo>
                  <a:pt x="77998" y="211103"/>
                </a:lnTo>
                <a:lnTo>
                  <a:pt x="90099" y="205506"/>
                </a:lnTo>
                <a:lnTo>
                  <a:pt x="99437" y="200504"/>
                </a:lnTo>
                <a:lnTo>
                  <a:pt x="106931" y="195900"/>
                </a:lnTo>
                <a:lnTo>
                  <a:pt x="113197" y="191560"/>
                </a:lnTo>
                <a:lnTo>
                  <a:pt x="122455" y="186127"/>
                </a:lnTo>
                <a:lnTo>
                  <a:pt x="133707" y="179965"/>
                </a:lnTo>
                <a:lnTo>
                  <a:pt x="176131" y="157892"/>
                </a:lnTo>
                <a:lnTo>
                  <a:pt x="201059" y="145279"/>
                </a:lnTo>
                <a:lnTo>
                  <a:pt x="207700" y="141303"/>
                </a:lnTo>
                <a:lnTo>
                  <a:pt x="213397" y="137382"/>
                </a:lnTo>
                <a:lnTo>
                  <a:pt x="218465" y="133498"/>
                </a:lnTo>
                <a:lnTo>
                  <a:pt x="224383" y="129639"/>
                </a:lnTo>
                <a:lnTo>
                  <a:pt x="230869" y="125796"/>
                </a:lnTo>
                <a:lnTo>
                  <a:pt x="237733" y="121964"/>
                </a:lnTo>
                <a:lnTo>
                  <a:pt x="283800" y="98368"/>
                </a:lnTo>
                <a:lnTo>
                  <a:pt x="297150" y="90979"/>
                </a:lnTo>
                <a:lnTo>
                  <a:pt x="307320" y="84782"/>
                </a:lnTo>
                <a:lnTo>
                  <a:pt x="315371" y="79382"/>
                </a:lnTo>
                <a:lnTo>
                  <a:pt x="323277" y="74512"/>
                </a:lnTo>
                <a:lnTo>
                  <a:pt x="331088" y="69995"/>
                </a:lnTo>
                <a:lnTo>
                  <a:pt x="338836" y="65713"/>
                </a:lnTo>
                <a:lnTo>
                  <a:pt x="386146" y="41484"/>
                </a:lnTo>
                <a:lnTo>
                  <a:pt x="399671" y="35276"/>
                </a:lnTo>
                <a:lnTo>
                  <a:pt x="409958" y="31138"/>
                </a:lnTo>
                <a:lnTo>
                  <a:pt x="418085" y="28378"/>
                </a:lnTo>
                <a:lnTo>
                  <a:pt x="426043" y="23999"/>
                </a:lnTo>
                <a:lnTo>
                  <a:pt x="433889" y="18540"/>
                </a:lnTo>
                <a:lnTo>
                  <a:pt x="441660" y="12360"/>
                </a:lnTo>
                <a:lnTo>
                  <a:pt x="453680" y="5493"/>
                </a:lnTo>
                <a:lnTo>
                  <a:pt x="4686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54"/>
          <p:cNvSpPr/>
          <p:nvPr/>
        </p:nvSpPr>
        <p:spPr>
          <a:xfrm>
            <a:off x="3851909" y="5520689"/>
            <a:ext cx="22862" cy="182881"/>
          </a:xfrm>
          <a:custGeom>
            <a:avLst/>
            <a:gdLst/>
            <a:ahLst/>
            <a:cxnLst/>
            <a:rect l="0" t="0" r="0" b="0"/>
            <a:pathLst>
              <a:path w="22862" h="182881">
                <a:moveTo>
                  <a:pt x="0" y="0"/>
                </a:moveTo>
                <a:lnTo>
                  <a:pt x="0" y="70446"/>
                </a:lnTo>
                <a:lnTo>
                  <a:pt x="1270" y="74904"/>
                </a:lnTo>
                <a:lnTo>
                  <a:pt x="3387" y="79146"/>
                </a:lnTo>
                <a:lnTo>
                  <a:pt x="6069" y="83244"/>
                </a:lnTo>
                <a:lnTo>
                  <a:pt x="7856" y="87246"/>
                </a:lnTo>
                <a:lnTo>
                  <a:pt x="9047" y="91184"/>
                </a:lnTo>
                <a:lnTo>
                  <a:pt x="9842" y="95080"/>
                </a:lnTo>
                <a:lnTo>
                  <a:pt x="10371" y="98947"/>
                </a:lnTo>
                <a:lnTo>
                  <a:pt x="10724" y="102795"/>
                </a:lnTo>
                <a:lnTo>
                  <a:pt x="10960" y="106630"/>
                </a:lnTo>
                <a:lnTo>
                  <a:pt x="11221" y="117665"/>
                </a:lnTo>
                <a:lnTo>
                  <a:pt x="11389" y="145445"/>
                </a:lnTo>
                <a:lnTo>
                  <a:pt x="12673" y="150303"/>
                </a:lnTo>
                <a:lnTo>
                  <a:pt x="14799" y="153542"/>
                </a:lnTo>
                <a:lnTo>
                  <a:pt x="17486" y="155702"/>
                </a:lnTo>
                <a:lnTo>
                  <a:pt x="19277" y="158411"/>
                </a:lnTo>
                <a:lnTo>
                  <a:pt x="20472" y="161488"/>
                </a:lnTo>
                <a:lnTo>
                  <a:pt x="21268" y="164808"/>
                </a:lnTo>
                <a:lnTo>
                  <a:pt x="21799" y="168293"/>
                </a:lnTo>
                <a:lnTo>
                  <a:pt x="22153" y="171886"/>
                </a:lnTo>
                <a:lnTo>
                  <a:pt x="22861" y="1828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55"/>
          <p:cNvSpPr/>
          <p:nvPr/>
        </p:nvSpPr>
        <p:spPr>
          <a:xfrm>
            <a:off x="3943350" y="5497829"/>
            <a:ext cx="11430" cy="217172"/>
          </a:xfrm>
          <a:custGeom>
            <a:avLst/>
            <a:gdLst/>
            <a:ahLst/>
            <a:cxnLst/>
            <a:rect l="0" t="0" r="0" b="0"/>
            <a:pathLst>
              <a:path w="11430" h="217172">
                <a:moveTo>
                  <a:pt x="11429" y="0"/>
                </a:moveTo>
                <a:lnTo>
                  <a:pt x="5362" y="12136"/>
                </a:lnTo>
                <a:lnTo>
                  <a:pt x="3574" y="16981"/>
                </a:lnTo>
                <a:lnTo>
                  <a:pt x="2383" y="21481"/>
                </a:lnTo>
                <a:lnTo>
                  <a:pt x="1589" y="25751"/>
                </a:lnTo>
                <a:lnTo>
                  <a:pt x="1059" y="29867"/>
                </a:lnTo>
                <a:lnTo>
                  <a:pt x="706" y="33882"/>
                </a:lnTo>
                <a:lnTo>
                  <a:pt x="470" y="37828"/>
                </a:lnTo>
                <a:lnTo>
                  <a:pt x="209" y="45599"/>
                </a:lnTo>
                <a:lnTo>
                  <a:pt x="41" y="60936"/>
                </a:lnTo>
                <a:lnTo>
                  <a:pt x="0" y="183726"/>
                </a:lnTo>
                <a:lnTo>
                  <a:pt x="1270" y="188524"/>
                </a:lnTo>
                <a:lnTo>
                  <a:pt x="3387" y="192993"/>
                </a:lnTo>
                <a:lnTo>
                  <a:pt x="9841" y="203222"/>
                </a:lnTo>
                <a:lnTo>
                  <a:pt x="10371" y="205332"/>
                </a:lnTo>
                <a:lnTo>
                  <a:pt x="10724" y="208008"/>
                </a:lnTo>
                <a:lnTo>
                  <a:pt x="11429" y="2171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56"/>
          <p:cNvSpPr/>
          <p:nvPr/>
        </p:nvSpPr>
        <p:spPr>
          <a:xfrm>
            <a:off x="4000505" y="5520689"/>
            <a:ext cx="80005" cy="171437"/>
          </a:xfrm>
          <a:custGeom>
            <a:avLst/>
            <a:gdLst/>
            <a:ahLst/>
            <a:cxnLst/>
            <a:rect l="0" t="0" r="0" b="0"/>
            <a:pathLst>
              <a:path w="80005" h="171437">
                <a:moveTo>
                  <a:pt x="22854" y="0"/>
                </a:moveTo>
                <a:lnTo>
                  <a:pt x="22854" y="6068"/>
                </a:lnTo>
                <a:lnTo>
                  <a:pt x="21585" y="9125"/>
                </a:lnTo>
                <a:lnTo>
                  <a:pt x="19468" y="12434"/>
                </a:lnTo>
                <a:lnTo>
                  <a:pt x="16787" y="15909"/>
                </a:lnTo>
                <a:lnTo>
                  <a:pt x="13729" y="22037"/>
                </a:lnTo>
                <a:lnTo>
                  <a:pt x="10421" y="29931"/>
                </a:lnTo>
                <a:lnTo>
                  <a:pt x="6946" y="39004"/>
                </a:lnTo>
                <a:lnTo>
                  <a:pt x="4629" y="46323"/>
                </a:lnTo>
                <a:lnTo>
                  <a:pt x="3084" y="52472"/>
                </a:lnTo>
                <a:lnTo>
                  <a:pt x="2054" y="57842"/>
                </a:lnTo>
                <a:lnTo>
                  <a:pt x="1367" y="62691"/>
                </a:lnTo>
                <a:lnTo>
                  <a:pt x="910" y="67194"/>
                </a:lnTo>
                <a:lnTo>
                  <a:pt x="605" y="71466"/>
                </a:lnTo>
                <a:lnTo>
                  <a:pt x="401" y="76854"/>
                </a:lnTo>
                <a:lnTo>
                  <a:pt x="115" y="96573"/>
                </a:lnTo>
                <a:lnTo>
                  <a:pt x="0" y="136580"/>
                </a:lnTo>
                <a:lnTo>
                  <a:pt x="1268" y="141853"/>
                </a:lnTo>
                <a:lnTo>
                  <a:pt x="3383" y="146639"/>
                </a:lnTo>
                <a:lnTo>
                  <a:pt x="9837" y="157377"/>
                </a:lnTo>
                <a:lnTo>
                  <a:pt x="10719" y="162232"/>
                </a:lnTo>
                <a:lnTo>
                  <a:pt x="10954" y="165305"/>
                </a:lnTo>
                <a:lnTo>
                  <a:pt x="12381" y="167354"/>
                </a:lnTo>
                <a:lnTo>
                  <a:pt x="14602" y="168719"/>
                </a:lnTo>
                <a:lnTo>
                  <a:pt x="21225" y="170911"/>
                </a:lnTo>
                <a:lnTo>
                  <a:pt x="23038" y="171091"/>
                </a:lnTo>
                <a:lnTo>
                  <a:pt x="25517" y="171211"/>
                </a:lnTo>
                <a:lnTo>
                  <a:pt x="31658" y="171344"/>
                </a:lnTo>
                <a:lnTo>
                  <a:pt x="49681" y="171436"/>
                </a:lnTo>
                <a:lnTo>
                  <a:pt x="52168" y="170171"/>
                </a:lnTo>
                <a:lnTo>
                  <a:pt x="53827" y="168057"/>
                </a:lnTo>
                <a:lnTo>
                  <a:pt x="54933" y="165379"/>
                </a:lnTo>
                <a:lnTo>
                  <a:pt x="56940" y="163593"/>
                </a:lnTo>
                <a:lnTo>
                  <a:pt x="59548" y="162402"/>
                </a:lnTo>
                <a:lnTo>
                  <a:pt x="66792" y="160491"/>
                </a:lnTo>
                <a:lnTo>
                  <a:pt x="67386" y="159064"/>
                </a:lnTo>
                <a:lnTo>
                  <a:pt x="68047" y="154092"/>
                </a:lnTo>
                <a:lnTo>
                  <a:pt x="69493" y="150988"/>
                </a:lnTo>
                <a:lnTo>
                  <a:pt x="71727" y="147649"/>
                </a:lnTo>
                <a:lnTo>
                  <a:pt x="74486" y="144153"/>
                </a:lnTo>
                <a:lnTo>
                  <a:pt x="76325" y="140552"/>
                </a:lnTo>
                <a:lnTo>
                  <a:pt x="77552" y="136882"/>
                </a:lnTo>
                <a:lnTo>
                  <a:pt x="78370" y="133164"/>
                </a:lnTo>
                <a:lnTo>
                  <a:pt x="78914" y="129416"/>
                </a:lnTo>
                <a:lnTo>
                  <a:pt x="79278" y="125648"/>
                </a:lnTo>
                <a:lnTo>
                  <a:pt x="79861" y="116542"/>
                </a:lnTo>
                <a:lnTo>
                  <a:pt x="79941" y="111910"/>
                </a:lnTo>
                <a:lnTo>
                  <a:pt x="80004" y="76159"/>
                </a:lnTo>
                <a:lnTo>
                  <a:pt x="78734" y="71093"/>
                </a:lnTo>
                <a:lnTo>
                  <a:pt x="76617" y="65176"/>
                </a:lnTo>
                <a:lnTo>
                  <a:pt x="73936" y="58690"/>
                </a:lnTo>
                <a:lnTo>
                  <a:pt x="70879" y="53097"/>
                </a:lnTo>
                <a:lnTo>
                  <a:pt x="67571" y="48098"/>
                </a:lnTo>
                <a:lnTo>
                  <a:pt x="64095" y="43495"/>
                </a:lnTo>
                <a:lnTo>
                  <a:pt x="61779" y="39157"/>
                </a:lnTo>
                <a:lnTo>
                  <a:pt x="60234" y="34995"/>
                </a:lnTo>
                <a:lnTo>
                  <a:pt x="59204" y="30950"/>
                </a:lnTo>
                <a:lnTo>
                  <a:pt x="57248" y="28254"/>
                </a:lnTo>
                <a:lnTo>
                  <a:pt x="54673" y="26456"/>
                </a:lnTo>
                <a:lnTo>
                  <a:pt x="47484" y="23571"/>
                </a:lnTo>
                <a:lnTo>
                  <a:pt x="45624" y="22064"/>
                </a:lnTo>
                <a:lnTo>
                  <a:pt x="43114" y="19789"/>
                </a:lnTo>
                <a:lnTo>
                  <a:pt x="36029" y="13082"/>
                </a:lnTo>
                <a:lnTo>
                  <a:pt x="34177" y="12531"/>
                </a:lnTo>
                <a:lnTo>
                  <a:pt x="31673" y="12164"/>
                </a:lnTo>
                <a:lnTo>
                  <a:pt x="22854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7"/>
          <p:cNvSpPr/>
          <p:nvPr/>
        </p:nvSpPr>
        <p:spPr>
          <a:xfrm>
            <a:off x="4080551" y="5474969"/>
            <a:ext cx="56942" cy="45569"/>
          </a:xfrm>
          <a:custGeom>
            <a:avLst/>
            <a:gdLst/>
            <a:ahLst/>
            <a:cxnLst/>
            <a:rect l="0" t="0" r="0" b="0"/>
            <a:pathLst>
              <a:path w="56942" h="45569">
                <a:moveTo>
                  <a:pt x="11389" y="11431"/>
                </a:moveTo>
                <a:lnTo>
                  <a:pt x="429" y="22390"/>
                </a:lnTo>
                <a:lnTo>
                  <a:pt x="272" y="23817"/>
                </a:lnTo>
                <a:lnTo>
                  <a:pt x="168" y="26038"/>
                </a:lnTo>
                <a:lnTo>
                  <a:pt x="0" y="32660"/>
                </a:lnTo>
                <a:lnTo>
                  <a:pt x="1256" y="34474"/>
                </a:lnTo>
                <a:lnTo>
                  <a:pt x="3364" y="36953"/>
                </a:lnTo>
                <a:lnTo>
                  <a:pt x="9803" y="43989"/>
                </a:lnTo>
                <a:lnTo>
                  <a:pt x="11602" y="44566"/>
                </a:lnTo>
                <a:lnTo>
                  <a:pt x="14071" y="44951"/>
                </a:lnTo>
                <a:lnTo>
                  <a:pt x="16987" y="45207"/>
                </a:lnTo>
                <a:lnTo>
                  <a:pt x="21471" y="45378"/>
                </a:lnTo>
                <a:lnTo>
                  <a:pt x="33226" y="45568"/>
                </a:lnTo>
                <a:lnTo>
                  <a:pt x="37377" y="44349"/>
                </a:lnTo>
                <a:lnTo>
                  <a:pt x="40144" y="42266"/>
                </a:lnTo>
                <a:lnTo>
                  <a:pt x="41989" y="39608"/>
                </a:lnTo>
                <a:lnTo>
                  <a:pt x="44489" y="37835"/>
                </a:lnTo>
                <a:lnTo>
                  <a:pt x="47425" y="36654"/>
                </a:lnTo>
                <a:lnTo>
                  <a:pt x="55196" y="34757"/>
                </a:lnTo>
                <a:lnTo>
                  <a:pt x="55834" y="33331"/>
                </a:lnTo>
                <a:lnTo>
                  <a:pt x="56258" y="31111"/>
                </a:lnTo>
                <a:lnTo>
                  <a:pt x="56941" y="24490"/>
                </a:lnTo>
                <a:lnTo>
                  <a:pt x="55727" y="22677"/>
                </a:lnTo>
                <a:lnTo>
                  <a:pt x="53647" y="20198"/>
                </a:lnTo>
                <a:lnTo>
                  <a:pt x="50991" y="17275"/>
                </a:lnTo>
                <a:lnTo>
                  <a:pt x="49220" y="14057"/>
                </a:lnTo>
                <a:lnTo>
                  <a:pt x="48040" y="10642"/>
                </a:lnTo>
                <a:lnTo>
                  <a:pt x="46145" y="2103"/>
                </a:lnTo>
                <a:lnTo>
                  <a:pt x="44719" y="1402"/>
                </a:lnTo>
                <a:lnTo>
                  <a:pt x="42499" y="935"/>
                </a:lnTo>
                <a:lnTo>
                  <a:pt x="35879" y="185"/>
                </a:lnTo>
                <a:lnTo>
                  <a:pt x="34065" y="123"/>
                </a:lnTo>
                <a:lnTo>
                  <a:pt x="113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58"/>
          <p:cNvSpPr/>
          <p:nvPr/>
        </p:nvSpPr>
        <p:spPr>
          <a:xfrm>
            <a:off x="2080260" y="5577839"/>
            <a:ext cx="45721" cy="217171"/>
          </a:xfrm>
          <a:custGeom>
            <a:avLst/>
            <a:gdLst/>
            <a:ahLst/>
            <a:cxnLst/>
            <a:rect l="0" t="0" r="0" b="0"/>
            <a:pathLst>
              <a:path w="45721" h="217171">
                <a:moveTo>
                  <a:pt x="0" y="0"/>
                </a:moveTo>
                <a:lnTo>
                  <a:pt x="0" y="6068"/>
                </a:lnTo>
                <a:lnTo>
                  <a:pt x="1270" y="7855"/>
                </a:lnTo>
                <a:lnTo>
                  <a:pt x="3386" y="9047"/>
                </a:lnTo>
                <a:lnTo>
                  <a:pt x="6067" y="9842"/>
                </a:lnTo>
                <a:lnTo>
                  <a:pt x="7855" y="12911"/>
                </a:lnTo>
                <a:lnTo>
                  <a:pt x="9046" y="17498"/>
                </a:lnTo>
                <a:lnTo>
                  <a:pt x="9841" y="23095"/>
                </a:lnTo>
                <a:lnTo>
                  <a:pt x="10370" y="29367"/>
                </a:lnTo>
                <a:lnTo>
                  <a:pt x="10723" y="36088"/>
                </a:lnTo>
                <a:lnTo>
                  <a:pt x="11220" y="54296"/>
                </a:lnTo>
                <a:lnTo>
                  <a:pt x="11290" y="59058"/>
                </a:lnTo>
                <a:lnTo>
                  <a:pt x="12607" y="63502"/>
                </a:lnTo>
                <a:lnTo>
                  <a:pt x="14754" y="67735"/>
                </a:lnTo>
                <a:lnTo>
                  <a:pt x="17456" y="71827"/>
                </a:lnTo>
                <a:lnTo>
                  <a:pt x="19257" y="80905"/>
                </a:lnTo>
                <a:lnTo>
                  <a:pt x="20458" y="93307"/>
                </a:lnTo>
                <a:lnTo>
                  <a:pt x="21792" y="120210"/>
                </a:lnTo>
                <a:lnTo>
                  <a:pt x="22543" y="148366"/>
                </a:lnTo>
                <a:lnTo>
                  <a:pt x="22719" y="160344"/>
                </a:lnTo>
                <a:lnTo>
                  <a:pt x="24036" y="165316"/>
                </a:lnTo>
                <a:lnTo>
                  <a:pt x="26184" y="169901"/>
                </a:lnTo>
                <a:lnTo>
                  <a:pt x="28886" y="174227"/>
                </a:lnTo>
                <a:lnTo>
                  <a:pt x="30687" y="179652"/>
                </a:lnTo>
                <a:lnTo>
                  <a:pt x="31888" y="185808"/>
                </a:lnTo>
                <a:lnTo>
                  <a:pt x="32688" y="192452"/>
                </a:lnTo>
                <a:lnTo>
                  <a:pt x="34492" y="198151"/>
                </a:lnTo>
                <a:lnTo>
                  <a:pt x="36965" y="203221"/>
                </a:lnTo>
                <a:lnTo>
                  <a:pt x="45720" y="2171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59"/>
          <p:cNvSpPr/>
          <p:nvPr/>
        </p:nvSpPr>
        <p:spPr>
          <a:xfrm>
            <a:off x="2183130" y="5532119"/>
            <a:ext cx="22861" cy="217171"/>
          </a:xfrm>
          <a:custGeom>
            <a:avLst/>
            <a:gdLst/>
            <a:ahLst/>
            <a:cxnLst/>
            <a:rect l="0" t="0" r="0" b="0"/>
            <a:pathLst>
              <a:path w="22861" h="217171">
                <a:moveTo>
                  <a:pt x="0" y="0"/>
                </a:moveTo>
                <a:lnTo>
                  <a:pt x="0" y="156036"/>
                </a:lnTo>
                <a:lnTo>
                  <a:pt x="1270" y="162444"/>
                </a:lnTo>
                <a:lnTo>
                  <a:pt x="3386" y="167986"/>
                </a:lnTo>
                <a:lnTo>
                  <a:pt x="6067" y="172950"/>
                </a:lnTo>
                <a:lnTo>
                  <a:pt x="7855" y="177530"/>
                </a:lnTo>
                <a:lnTo>
                  <a:pt x="9047" y="181854"/>
                </a:lnTo>
                <a:lnTo>
                  <a:pt x="10959" y="191850"/>
                </a:lnTo>
                <a:lnTo>
                  <a:pt x="12386" y="195210"/>
                </a:lnTo>
                <a:lnTo>
                  <a:pt x="22860" y="2171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60"/>
          <p:cNvSpPr/>
          <p:nvPr/>
        </p:nvSpPr>
        <p:spPr>
          <a:xfrm>
            <a:off x="2251710" y="5521359"/>
            <a:ext cx="113664" cy="204966"/>
          </a:xfrm>
          <a:custGeom>
            <a:avLst/>
            <a:gdLst/>
            <a:ahLst/>
            <a:cxnLst/>
            <a:rect l="0" t="0" r="0" b="0"/>
            <a:pathLst>
              <a:path w="113664" h="204966">
                <a:moveTo>
                  <a:pt x="34290" y="22191"/>
                </a:moveTo>
                <a:lnTo>
                  <a:pt x="12371" y="22191"/>
                </a:lnTo>
                <a:lnTo>
                  <a:pt x="10787" y="23461"/>
                </a:lnTo>
                <a:lnTo>
                  <a:pt x="8461" y="25577"/>
                </a:lnTo>
                <a:lnTo>
                  <a:pt x="5641" y="28258"/>
                </a:lnTo>
                <a:lnTo>
                  <a:pt x="3760" y="31316"/>
                </a:lnTo>
                <a:lnTo>
                  <a:pt x="2507" y="34624"/>
                </a:lnTo>
                <a:lnTo>
                  <a:pt x="1671" y="38099"/>
                </a:lnTo>
                <a:lnTo>
                  <a:pt x="1114" y="41686"/>
                </a:lnTo>
                <a:lnTo>
                  <a:pt x="743" y="45348"/>
                </a:lnTo>
                <a:lnTo>
                  <a:pt x="146" y="54282"/>
                </a:lnTo>
                <a:lnTo>
                  <a:pt x="3" y="154416"/>
                </a:lnTo>
                <a:lnTo>
                  <a:pt x="1272" y="161141"/>
                </a:lnTo>
                <a:lnTo>
                  <a:pt x="3388" y="166894"/>
                </a:lnTo>
                <a:lnTo>
                  <a:pt x="6068" y="172000"/>
                </a:lnTo>
                <a:lnTo>
                  <a:pt x="7855" y="177943"/>
                </a:lnTo>
                <a:lnTo>
                  <a:pt x="9047" y="184446"/>
                </a:lnTo>
                <a:lnTo>
                  <a:pt x="9841" y="191321"/>
                </a:lnTo>
                <a:lnTo>
                  <a:pt x="11641" y="195904"/>
                </a:lnTo>
                <a:lnTo>
                  <a:pt x="14110" y="198960"/>
                </a:lnTo>
                <a:lnTo>
                  <a:pt x="17027" y="200997"/>
                </a:lnTo>
                <a:lnTo>
                  <a:pt x="20241" y="202354"/>
                </a:lnTo>
                <a:lnTo>
                  <a:pt x="23654" y="203260"/>
                </a:lnTo>
                <a:lnTo>
                  <a:pt x="27199" y="203863"/>
                </a:lnTo>
                <a:lnTo>
                  <a:pt x="32103" y="204266"/>
                </a:lnTo>
                <a:lnTo>
                  <a:pt x="37912" y="204534"/>
                </a:lnTo>
                <a:lnTo>
                  <a:pt x="54836" y="204912"/>
                </a:lnTo>
                <a:lnTo>
                  <a:pt x="59417" y="204965"/>
                </a:lnTo>
                <a:lnTo>
                  <a:pt x="62471" y="203730"/>
                </a:lnTo>
                <a:lnTo>
                  <a:pt x="64507" y="201637"/>
                </a:lnTo>
                <a:lnTo>
                  <a:pt x="65865" y="198971"/>
                </a:lnTo>
                <a:lnTo>
                  <a:pt x="69310" y="195924"/>
                </a:lnTo>
                <a:lnTo>
                  <a:pt x="74146" y="192623"/>
                </a:lnTo>
                <a:lnTo>
                  <a:pt x="79911" y="189152"/>
                </a:lnTo>
                <a:lnTo>
                  <a:pt x="83754" y="185568"/>
                </a:lnTo>
                <a:lnTo>
                  <a:pt x="86316" y="181909"/>
                </a:lnTo>
                <a:lnTo>
                  <a:pt x="88024" y="178199"/>
                </a:lnTo>
                <a:lnTo>
                  <a:pt x="90432" y="174456"/>
                </a:lnTo>
                <a:lnTo>
                  <a:pt x="93308" y="170691"/>
                </a:lnTo>
                <a:lnTo>
                  <a:pt x="96495" y="166911"/>
                </a:lnTo>
                <a:lnTo>
                  <a:pt x="99890" y="160581"/>
                </a:lnTo>
                <a:lnTo>
                  <a:pt x="103423" y="152550"/>
                </a:lnTo>
                <a:lnTo>
                  <a:pt x="107049" y="143387"/>
                </a:lnTo>
                <a:lnTo>
                  <a:pt x="109466" y="133468"/>
                </a:lnTo>
                <a:lnTo>
                  <a:pt x="111077" y="123046"/>
                </a:lnTo>
                <a:lnTo>
                  <a:pt x="112151" y="112287"/>
                </a:lnTo>
                <a:lnTo>
                  <a:pt x="112867" y="102575"/>
                </a:lnTo>
                <a:lnTo>
                  <a:pt x="113345" y="93560"/>
                </a:lnTo>
                <a:lnTo>
                  <a:pt x="113663" y="85010"/>
                </a:lnTo>
                <a:lnTo>
                  <a:pt x="112605" y="78040"/>
                </a:lnTo>
                <a:lnTo>
                  <a:pt x="110630" y="72124"/>
                </a:lnTo>
                <a:lnTo>
                  <a:pt x="108043" y="66909"/>
                </a:lnTo>
                <a:lnTo>
                  <a:pt x="106319" y="62163"/>
                </a:lnTo>
                <a:lnTo>
                  <a:pt x="105169" y="57729"/>
                </a:lnTo>
                <a:lnTo>
                  <a:pt x="104402" y="53503"/>
                </a:lnTo>
                <a:lnTo>
                  <a:pt x="103892" y="49415"/>
                </a:lnTo>
                <a:lnTo>
                  <a:pt x="103551" y="45420"/>
                </a:lnTo>
                <a:lnTo>
                  <a:pt x="103324" y="41487"/>
                </a:lnTo>
                <a:lnTo>
                  <a:pt x="103072" y="33730"/>
                </a:lnTo>
                <a:lnTo>
                  <a:pt x="103004" y="29883"/>
                </a:lnTo>
                <a:lnTo>
                  <a:pt x="101689" y="26049"/>
                </a:lnTo>
                <a:lnTo>
                  <a:pt x="99543" y="22223"/>
                </a:lnTo>
                <a:lnTo>
                  <a:pt x="96842" y="18402"/>
                </a:lnTo>
                <a:lnTo>
                  <a:pt x="93771" y="14585"/>
                </a:lnTo>
                <a:lnTo>
                  <a:pt x="90454" y="10770"/>
                </a:lnTo>
                <a:lnTo>
                  <a:pt x="86973" y="6957"/>
                </a:lnTo>
                <a:lnTo>
                  <a:pt x="82112" y="4415"/>
                </a:lnTo>
                <a:lnTo>
                  <a:pt x="76331" y="2720"/>
                </a:lnTo>
                <a:lnTo>
                  <a:pt x="69937" y="1590"/>
                </a:lnTo>
                <a:lnTo>
                  <a:pt x="64405" y="837"/>
                </a:lnTo>
                <a:lnTo>
                  <a:pt x="59446" y="334"/>
                </a:lnTo>
                <a:lnTo>
                  <a:pt x="54871" y="0"/>
                </a:lnTo>
                <a:lnTo>
                  <a:pt x="51820" y="1047"/>
                </a:lnTo>
                <a:lnTo>
                  <a:pt x="49787" y="3015"/>
                </a:lnTo>
                <a:lnTo>
                  <a:pt x="48431" y="5597"/>
                </a:lnTo>
                <a:lnTo>
                  <a:pt x="44987" y="8588"/>
                </a:lnTo>
                <a:lnTo>
                  <a:pt x="40151" y="11852"/>
                </a:lnTo>
                <a:lnTo>
                  <a:pt x="34387" y="15298"/>
                </a:lnTo>
                <a:lnTo>
                  <a:pt x="29275" y="18866"/>
                </a:lnTo>
                <a:lnTo>
                  <a:pt x="24596" y="22514"/>
                </a:lnTo>
                <a:lnTo>
                  <a:pt x="20208" y="26216"/>
                </a:lnTo>
                <a:lnTo>
                  <a:pt x="17281" y="29954"/>
                </a:lnTo>
                <a:lnTo>
                  <a:pt x="15331" y="33716"/>
                </a:lnTo>
                <a:lnTo>
                  <a:pt x="14030" y="37494"/>
                </a:lnTo>
                <a:lnTo>
                  <a:pt x="11894" y="41283"/>
                </a:lnTo>
                <a:lnTo>
                  <a:pt x="9199" y="45079"/>
                </a:lnTo>
                <a:lnTo>
                  <a:pt x="0" y="564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61"/>
          <p:cNvSpPr/>
          <p:nvPr/>
        </p:nvSpPr>
        <p:spPr>
          <a:xfrm>
            <a:off x="2405144" y="5463693"/>
            <a:ext cx="109300" cy="79668"/>
          </a:xfrm>
          <a:custGeom>
            <a:avLst/>
            <a:gdLst/>
            <a:ahLst/>
            <a:cxnLst/>
            <a:rect l="0" t="0" r="0" b="0"/>
            <a:pathLst>
              <a:path w="109300" h="79668">
                <a:moveTo>
                  <a:pt x="6586" y="11276"/>
                </a:moveTo>
                <a:lnTo>
                  <a:pt x="0" y="11276"/>
                </a:lnTo>
                <a:lnTo>
                  <a:pt x="2812" y="11276"/>
                </a:lnTo>
                <a:lnTo>
                  <a:pt x="4070" y="12546"/>
                </a:lnTo>
                <a:lnTo>
                  <a:pt x="4908" y="14663"/>
                </a:lnTo>
                <a:lnTo>
                  <a:pt x="5467" y="17344"/>
                </a:lnTo>
                <a:lnTo>
                  <a:pt x="5840" y="20401"/>
                </a:lnTo>
                <a:lnTo>
                  <a:pt x="6089" y="23710"/>
                </a:lnTo>
                <a:lnTo>
                  <a:pt x="6254" y="27185"/>
                </a:lnTo>
                <a:lnTo>
                  <a:pt x="7635" y="32042"/>
                </a:lnTo>
                <a:lnTo>
                  <a:pt x="9825" y="37821"/>
                </a:lnTo>
                <a:lnTo>
                  <a:pt x="16398" y="53209"/>
                </a:lnTo>
                <a:lnTo>
                  <a:pt x="18207" y="55741"/>
                </a:lnTo>
                <a:lnTo>
                  <a:pt x="20683" y="58700"/>
                </a:lnTo>
                <a:lnTo>
                  <a:pt x="23604" y="61942"/>
                </a:lnTo>
                <a:lnTo>
                  <a:pt x="30236" y="68931"/>
                </a:lnTo>
                <a:lnTo>
                  <a:pt x="33782" y="72573"/>
                </a:lnTo>
                <a:lnTo>
                  <a:pt x="37417" y="75001"/>
                </a:lnTo>
                <a:lnTo>
                  <a:pt x="41110" y="76619"/>
                </a:lnTo>
                <a:lnTo>
                  <a:pt x="44842" y="77698"/>
                </a:lnTo>
                <a:lnTo>
                  <a:pt x="48600" y="78418"/>
                </a:lnTo>
                <a:lnTo>
                  <a:pt x="52375" y="78898"/>
                </a:lnTo>
                <a:lnTo>
                  <a:pt x="61492" y="79667"/>
                </a:lnTo>
                <a:lnTo>
                  <a:pt x="63509" y="78460"/>
                </a:lnTo>
                <a:lnTo>
                  <a:pt x="66125" y="76386"/>
                </a:lnTo>
                <a:lnTo>
                  <a:pt x="69138" y="73732"/>
                </a:lnTo>
                <a:lnTo>
                  <a:pt x="72417" y="71964"/>
                </a:lnTo>
                <a:lnTo>
                  <a:pt x="75873" y="70785"/>
                </a:lnTo>
                <a:lnTo>
                  <a:pt x="79448" y="69999"/>
                </a:lnTo>
                <a:lnTo>
                  <a:pt x="83100" y="68204"/>
                </a:lnTo>
                <a:lnTo>
                  <a:pt x="86805" y="65738"/>
                </a:lnTo>
                <a:lnTo>
                  <a:pt x="95809" y="58723"/>
                </a:lnTo>
                <a:lnTo>
                  <a:pt x="97818" y="55608"/>
                </a:lnTo>
                <a:lnTo>
                  <a:pt x="100427" y="50990"/>
                </a:lnTo>
                <a:lnTo>
                  <a:pt x="103437" y="45373"/>
                </a:lnTo>
                <a:lnTo>
                  <a:pt x="105443" y="40357"/>
                </a:lnTo>
                <a:lnTo>
                  <a:pt x="106780" y="35744"/>
                </a:lnTo>
                <a:lnTo>
                  <a:pt x="108927" y="25282"/>
                </a:lnTo>
                <a:lnTo>
                  <a:pt x="109103" y="23153"/>
                </a:lnTo>
                <a:lnTo>
                  <a:pt x="109221" y="20464"/>
                </a:lnTo>
                <a:lnTo>
                  <a:pt x="109299" y="17401"/>
                </a:lnTo>
                <a:lnTo>
                  <a:pt x="108081" y="15360"/>
                </a:lnTo>
                <a:lnTo>
                  <a:pt x="105999" y="13999"/>
                </a:lnTo>
                <a:lnTo>
                  <a:pt x="103342" y="13091"/>
                </a:lnTo>
                <a:lnTo>
                  <a:pt x="101570" y="11217"/>
                </a:lnTo>
                <a:lnTo>
                  <a:pt x="100388" y="8697"/>
                </a:lnTo>
                <a:lnTo>
                  <a:pt x="99601" y="5746"/>
                </a:lnTo>
                <a:lnTo>
                  <a:pt x="97806" y="3780"/>
                </a:lnTo>
                <a:lnTo>
                  <a:pt x="95339" y="2469"/>
                </a:lnTo>
                <a:lnTo>
                  <a:pt x="92424" y="1595"/>
                </a:lnTo>
                <a:lnTo>
                  <a:pt x="89212" y="1012"/>
                </a:lnTo>
                <a:lnTo>
                  <a:pt x="85800" y="623"/>
                </a:lnTo>
                <a:lnTo>
                  <a:pt x="82255" y="364"/>
                </a:lnTo>
                <a:lnTo>
                  <a:pt x="77352" y="192"/>
                </a:lnTo>
                <a:lnTo>
                  <a:pt x="65130" y="0"/>
                </a:lnTo>
                <a:lnTo>
                  <a:pt x="60856" y="1219"/>
                </a:lnTo>
                <a:lnTo>
                  <a:pt x="58006" y="3301"/>
                </a:lnTo>
                <a:lnTo>
                  <a:pt x="56105" y="5959"/>
                </a:lnTo>
                <a:lnTo>
                  <a:pt x="53569" y="7732"/>
                </a:lnTo>
                <a:lnTo>
                  <a:pt x="50608" y="8914"/>
                </a:lnTo>
                <a:lnTo>
                  <a:pt x="40876" y="1127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62"/>
          <p:cNvSpPr/>
          <p:nvPr/>
        </p:nvSpPr>
        <p:spPr>
          <a:xfrm>
            <a:off x="3611879" y="4531150"/>
            <a:ext cx="125679" cy="200870"/>
          </a:xfrm>
          <a:custGeom>
            <a:avLst/>
            <a:gdLst/>
            <a:ahLst/>
            <a:cxnLst/>
            <a:rect l="0" t="0" r="0" b="0"/>
            <a:pathLst>
              <a:path w="125679" h="200870">
                <a:moveTo>
                  <a:pt x="0" y="6559"/>
                </a:moveTo>
                <a:lnTo>
                  <a:pt x="6069" y="12627"/>
                </a:lnTo>
                <a:lnTo>
                  <a:pt x="9126" y="14415"/>
                </a:lnTo>
                <a:lnTo>
                  <a:pt x="12434" y="15606"/>
                </a:lnTo>
                <a:lnTo>
                  <a:pt x="15910" y="16401"/>
                </a:lnTo>
                <a:lnTo>
                  <a:pt x="18226" y="15660"/>
                </a:lnTo>
                <a:lnTo>
                  <a:pt x="19771" y="13897"/>
                </a:lnTo>
                <a:lnTo>
                  <a:pt x="20801" y="11451"/>
                </a:lnTo>
                <a:lnTo>
                  <a:pt x="22758" y="9820"/>
                </a:lnTo>
                <a:lnTo>
                  <a:pt x="25332" y="8734"/>
                </a:lnTo>
                <a:lnTo>
                  <a:pt x="28318" y="8009"/>
                </a:lnTo>
                <a:lnTo>
                  <a:pt x="31579" y="7526"/>
                </a:lnTo>
                <a:lnTo>
                  <a:pt x="35023" y="7203"/>
                </a:lnTo>
                <a:lnTo>
                  <a:pt x="38589" y="6989"/>
                </a:lnTo>
                <a:lnTo>
                  <a:pt x="45938" y="6750"/>
                </a:lnTo>
                <a:lnTo>
                  <a:pt x="49675" y="6687"/>
                </a:lnTo>
                <a:lnTo>
                  <a:pt x="55977" y="5375"/>
                </a:lnTo>
                <a:lnTo>
                  <a:pt x="63988" y="3229"/>
                </a:lnTo>
                <a:lnTo>
                  <a:pt x="73139" y="529"/>
                </a:lnTo>
                <a:lnTo>
                  <a:pt x="81780" y="0"/>
                </a:lnTo>
                <a:lnTo>
                  <a:pt x="90080" y="916"/>
                </a:lnTo>
                <a:lnTo>
                  <a:pt x="109517" y="5445"/>
                </a:lnTo>
                <a:lnTo>
                  <a:pt x="112381" y="5816"/>
                </a:lnTo>
                <a:lnTo>
                  <a:pt x="115561" y="6064"/>
                </a:lnTo>
                <a:lnTo>
                  <a:pt x="118951" y="6229"/>
                </a:lnTo>
                <a:lnTo>
                  <a:pt x="121210" y="7609"/>
                </a:lnTo>
                <a:lnTo>
                  <a:pt x="122717" y="9799"/>
                </a:lnTo>
                <a:lnTo>
                  <a:pt x="125135" y="16372"/>
                </a:lnTo>
                <a:lnTo>
                  <a:pt x="125466" y="20657"/>
                </a:lnTo>
                <a:lnTo>
                  <a:pt x="125613" y="26795"/>
                </a:lnTo>
                <a:lnTo>
                  <a:pt x="125678" y="33756"/>
                </a:lnTo>
                <a:lnTo>
                  <a:pt x="124426" y="38660"/>
                </a:lnTo>
                <a:lnTo>
                  <a:pt x="122320" y="44471"/>
                </a:lnTo>
                <a:lnTo>
                  <a:pt x="119647" y="50883"/>
                </a:lnTo>
                <a:lnTo>
                  <a:pt x="117865" y="56428"/>
                </a:lnTo>
                <a:lnTo>
                  <a:pt x="116677" y="61396"/>
                </a:lnTo>
                <a:lnTo>
                  <a:pt x="115885" y="65977"/>
                </a:lnTo>
                <a:lnTo>
                  <a:pt x="115357" y="70301"/>
                </a:lnTo>
                <a:lnTo>
                  <a:pt x="115005" y="74454"/>
                </a:lnTo>
                <a:lnTo>
                  <a:pt x="114770" y="78493"/>
                </a:lnTo>
                <a:lnTo>
                  <a:pt x="113344" y="82455"/>
                </a:lnTo>
                <a:lnTo>
                  <a:pt x="111122" y="86366"/>
                </a:lnTo>
                <a:lnTo>
                  <a:pt x="108372" y="90244"/>
                </a:lnTo>
                <a:lnTo>
                  <a:pt x="106538" y="94099"/>
                </a:lnTo>
                <a:lnTo>
                  <a:pt x="105316" y="97939"/>
                </a:lnTo>
                <a:lnTo>
                  <a:pt x="104501" y="101769"/>
                </a:lnTo>
                <a:lnTo>
                  <a:pt x="103957" y="105593"/>
                </a:lnTo>
                <a:lnTo>
                  <a:pt x="103595" y="109412"/>
                </a:lnTo>
                <a:lnTo>
                  <a:pt x="103354" y="113228"/>
                </a:lnTo>
                <a:lnTo>
                  <a:pt x="101922" y="117042"/>
                </a:lnTo>
                <a:lnTo>
                  <a:pt x="99699" y="120854"/>
                </a:lnTo>
                <a:lnTo>
                  <a:pt x="96946" y="124666"/>
                </a:lnTo>
                <a:lnTo>
                  <a:pt x="95111" y="131017"/>
                </a:lnTo>
                <a:lnTo>
                  <a:pt x="93887" y="139061"/>
                </a:lnTo>
                <a:lnTo>
                  <a:pt x="93072" y="148234"/>
                </a:lnTo>
                <a:lnTo>
                  <a:pt x="91258" y="155619"/>
                </a:lnTo>
                <a:lnTo>
                  <a:pt x="88779" y="161812"/>
                </a:lnTo>
                <a:lnTo>
                  <a:pt x="85856" y="167212"/>
                </a:lnTo>
                <a:lnTo>
                  <a:pt x="83907" y="172081"/>
                </a:lnTo>
                <a:lnTo>
                  <a:pt x="82609" y="176597"/>
                </a:lnTo>
                <a:lnTo>
                  <a:pt x="81742" y="180878"/>
                </a:lnTo>
                <a:lnTo>
                  <a:pt x="82435" y="185002"/>
                </a:lnTo>
                <a:lnTo>
                  <a:pt x="84167" y="189021"/>
                </a:lnTo>
                <a:lnTo>
                  <a:pt x="91441" y="2008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63"/>
          <p:cNvSpPr/>
          <p:nvPr/>
        </p:nvSpPr>
        <p:spPr>
          <a:xfrm>
            <a:off x="3783329" y="4560569"/>
            <a:ext cx="11431" cy="1"/>
          </a:xfrm>
          <a:custGeom>
            <a:avLst/>
            <a:gdLst/>
            <a:ahLst/>
            <a:cxnLst/>
            <a:rect l="0" t="0" r="0" b="0"/>
            <a:pathLst>
              <a:path w="11431" h="1">
                <a:moveTo>
                  <a:pt x="11430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64"/>
          <p:cNvSpPr/>
          <p:nvPr/>
        </p:nvSpPr>
        <p:spPr>
          <a:xfrm>
            <a:off x="3760470" y="4574713"/>
            <a:ext cx="79865" cy="143574"/>
          </a:xfrm>
          <a:custGeom>
            <a:avLst/>
            <a:gdLst/>
            <a:ahLst/>
            <a:cxnLst/>
            <a:rect l="0" t="0" r="0" b="0"/>
            <a:pathLst>
              <a:path w="79865" h="143574">
                <a:moveTo>
                  <a:pt x="22859" y="8716"/>
                </a:moveTo>
                <a:lnTo>
                  <a:pt x="22859" y="25743"/>
                </a:lnTo>
                <a:lnTo>
                  <a:pt x="21589" y="30228"/>
                </a:lnTo>
                <a:lnTo>
                  <a:pt x="19473" y="35757"/>
                </a:lnTo>
                <a:lnTo>
                  <a:pt x="16792" y="41984"/>
                </a:lnTo>
                <a:lnTo>
                  <a:pt x="15004" y="48674"/>
                </a:lnTo>
                <a:lnTo>
                  <a:pt x="13813" y="55675"/>
                </a:lnTo>
                <a:lnTo>
                  <a:pt x="13019" y="62882"/>
                </a:lnTo>
                <a:lnTo>
                  <a:pt x="12489" y="68957"/>
                </a:lnTo>
                <a:lnTo>
                  <a:pt x="12136" y="74277"/>
                </a:lnTo>
                <a:lnTo>
                  <a:pt x="11900" y="79094"/>
                </a:lnTo>
                <a:lnTo>
                  <a:pt x="11639" y="91218"/>
                </a:lnTo>
                <a:lnTo>
                  <a:pt x="11569" y="98007"/>
                </a:lnTo>
                <a:lnTo>
                  <a:pt x="12793" y="103804"/>
                </a:lnTo>
                <a:lnTo>
                  <a:pt x="14878" y="108938"/>
                </a:lnTo>
                <a:lnTo>
                  <a:pt x="17539" y="113631"/>
                </a:lnTo>
                <a:lnTo>
                  <a:pt x="19312" y="118030"/>
                </a:lnTo>
                <a:lnTo>
                  <a:pt x="20495" y="122232"/>
                </a:lnTo>
                <a:lnTo>
                  <a:pt x="21283" y="126303"/>
                </a:lnTo>
                <a:lnTo>
                  <a:pt x="23078" y="130288"/>
                </a:lnTo>
                <a:lnTo>
                  <a:pt x="25545" y="134214"/>
                </a:lnTo>
                <a:lnTo>
                  <a:pt x="28460" y="138101"/>
                </a:lnTo>
                <a:lnTo>
                  <a:pt x="32943" y="140693"/>
                </a:lnTo>
                <a:lnTo>
                  <a:pt x="38472" y="142421"/>
                </a:lnTo>
                <a:lnTo>
                  <a:pt x="44698" y="143573"/>
                </a:lnTo>
                <a:lnTo>
                  <a:pt x="50119" y="143071"/>
                </a:lnTo>
                <a:lnTo>
                  <a:pt x="55002" y="141466"/>
                </a:lnTo>
                <a:lnTo>
                  <a:pt x="65897" y="135833"/>
                </a:lnTo>
                <a:lnTo>
                  <a:pt x="66792" y="134101"/>
                </a:lnTo>
                <a:lnTo>
                  <a:pt x="67388" y="131676"/>
                </a:lnTo>
                <a:lnTo>
                  <a:pt x="67785" y="128790"/>
                </a:lnTo>
                <a:lnTo>
                  <a:pt x="69320" y="125595"/>
                </a:lnTo>
                <a:lnTo>
                  <a:pt x="71613" y="122196"/>
                </a:lnTo>
                <a:lnTo>
                  <a:pt x="74412" y="118659"/>
                </a:lnTo>
                <a:lnTo>
                  <a:pt x="76278" y="115032"/>
                </a:lnTo>
                <a:lnTo>
                  <a:pt x="77522" y="111343"/>
                </a:lnTo>
                <a:lnTo>
                  <a:pt x="78351" y="107614"/>
                </a:lnTo>
                <a:lnTo>
                  <a:pt x="78904" y="103858"/>
                </a:lnTo>
                <a:lnTo>
                  <a:pt x="79273" y="100084"/>
                </a:lnTo>
                <a:lnTo>
                  <a:pt x="79518" y="96298"/>
                </a:lnTo>
                <a:lnTo>
                  <a:pt x="79682" y="92504"/>
                </a:lnTo>
                <a:lnTo>
                  <a:pt x="79864" y="84902"/>
                </a:lnTo>
                <a:lnTo>
                  <a:pt x="78642" y="77287"/>
                </a:lnTo>
                <a:lnTo>
                  <a:pt x="76558" y="67130"/>
                </a:lnTo>
                <a:lnTo>
                  <a:pt x="73899" y="55279"/>
                </a:lnTo>
                <a:lnTo>
                  <a:pt x="70856" y="47378"/>
                </a:lnTo>
                <a:lnTo>
                  <a:pt x="67557" y="42111"/>
                </a:lnTo>
                <a:lnTo>
                  <a:pt x="64088" y="38599"/>
                </a:lnTo>
                <a:lnTo>
                  <a:pt x="60505" y="33718"/>
                </a:lnTo>
                <a:lnTo>
                  <a:pt x="56847" y="27925"/>
                </a:lnTo>
                <a:lnTo>
                  <a:pt x="53137" y="21522"/>
                </a:lnTo>
                <a:lnTo>
                  <a:pt x="49395" y="15983"/>
                </a:lnTo>
                <a:lnTo>
                  <a:pt x="45630" y="11021"/>
                </a:lnTo>
                <a:lnTo>
                  <a:pt x="41850" y="6443"/>
                </a:lnTo>
                <a:lnTo>
                  <a:pt x="38060" y="3391"/>
                </a:lnTo>
                <a:lnTo>
                  <a:pt x="34263" y="1356"/>
                </a:lnTo>
                <a:lnTo>
                  <a:pt x="30462" y="0"/>
                </a:lnTo>
                <a:lnTo>
                  <a:pt x="27928" y="365"/>
                </a:lnTo>
                <a:lnTo>
                  <a:pt x="26239" y="1879"/>
                </a:lnTo>
                <a:lnTo>
                  <a:pt x="25112" y="4158"/>
                </a:lnTo>
                <a:lnTo>
                  <a:pt x="23091" y="5677"/>
                </a:lnTo>
                <a:lnTo>
                  <a:pt x="20474" y="6691"/>
                </a:lnTo>
                <a:lnTo>
                  <a:pt x="17459" y="7366"/>
                </a:lnTo>
                <a:lnTo>
                  <a:pt x="15449" y="9086"/>
                </a:lnTo>
                <a:lnTo>
                  <a:pt x="14110" y="11503"/>
                </a:lnTo>
                <a:lnTo>
                  <a:pt x="13216" y="14384"/>
                </a:lnTo>
                <a:lnTo>
                  <a:pt x="11351" y="16305"/>
                </a:lnTo>
                <a:lnTo>
                  <a:pt x="8837" y="17585"/>
                </a:lnTo>
                <a:lnTo>
                  <a:pt x="0" y="2014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65"/>
          <p:cNvSpPr/>
          <p:nvPr/>
        </p:nvSpPr>
        <p:spPr>
          <a:xfrm>
            <a:off x="3874770" y="453770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66"/>
          <p:cNvSpPr/>
          <p:nvPr/>
        </p:nvSpPr>
        <p:spPr>
          <a:xfrm>
            <a:off x="3863340" y="4526279"/>
            <a:ext cx="57138" cy="57149"/>
          </a:xfrm>
          <a:custGeom>
            <a:avLst/>
            <a:gdLst/>
            <a:ahLst/>
            <a:cxnLst/>
            <a:rect l="0" t="0" r="0" b="0"/>
            <a:pathLst>
              <a:path w="57138" h="57149">
                <a:moveTo>
                  <a:pt x="0" y="34290"/>
                </a:moveTo>
                <a:lnTo>
                  <a:pt x="0" y="46426"/>
                </a:lnTo>
                <a:lnTo>
                  <a:pt x="1270" y="50001"/>
                </a:lnTo>
                <a:lnTo>
                  <a:pt x="3386" y="52384"/>
                </a:lnTo>
                <a:lnTo>
                  <a:pt x="9841" y="56209"/>
                </a:lnTo>
                <a:lnTo>
                  <a:pt x="11640" y="56523"/>
                </a:lnTo>
                <a:lnTo>
                  <a:pt x="14110" y="56732"/>
                </a:lnTo>
                <a:lnTo>
                  <a:pt x="17027" y="56871"/>
                </a:lnTo>
                <a:lnTo>
                  <a:pt x="23654" y="57026"/>
                </a:lnTo>
                <a:lnTo>
                  <a:pt x="43947" y="57148"/>
                </a:lnTo>
                <a:lnTo>
                  <a:pt x="44537" y="55879"/>
                </a:lnTo>
                <a:lnTo>
                  <a:pt x="44931" y="53763"/>
                </a:lnTo>
                <a:lnTo>
                  <a:pt x="45194" y="51082"/>
                </a:lnTo>
                <a:lnTo>
                  <a:pt x="46639" y="49295"/>
                </a:lnTo>
                <a:lnTo>
                  <a:pt x="48873" y="48103"/>
                </a:lnTo>
                <a:lnTo>
                  <a:pt x="51632" y="47309"/>
                </a:lnTo>
                <a:lnTo>
                  <a:pt x="53471" y="45509"/>
                </a:lnTo>
                <a:lnTo>
                  <a:pt x="54697" y="43040"/>
                </a:lnTo>
                <a:lnTo>
                  <a:pt x="56665" y="36019"/>
                </a:lnTo>
                <a:lnTo>
                  <a:pt x="56826" y="34172"/>
                </a:lnTo>
                <a:lnTo>
                  <a:pt x="56934" y="31672"/>
                </a:lnTo>
                <a:lnTo>
                  <a:pt x="57054" y="24237"/>
                </a:lnTo>
                <a:lnTo>
                  <a:pt x="57137" y="3694"/>
                </a:lnTo>
                <a:lnTo>
                  <a:pt x="55871" y="2463"/>
                </a:lnTo>
                <a:lnTo>
                  <a:pt x="53757" y="1642"/>
                </a:lnTo>
                <a:lnTo>
                  <a:pt x="51078" y="1095"/>
                </a:lnTo>
                <a:lnTo>
                  <a:pt x="48022" y="730"/>
                </a:lnTo>
                <a:lnTo>
                  <a:pt x="44715" y="486"/>
                </a:lnTo>
                <a:lnTo>
                  <a:pt x="41239" y="325"/>
                </a:lnTo>
                <a:lnTo>
                  <a:pt x="33992" y="14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67"/>
          <p:cNvSpPr/>
          <p:nvPr/>
        </p:nvSpPr>
        <p:spPr>
          <a:xfrm>
            <a:off x="2548889" y="4652009"/>
            <a:ext cx="153917" cy="194311"/>
          </a:xfrm>
          <a:custGeom>
            <a:avLst/>
            <a:gdLst/>
            <a:ahLst/>
            <a:cxnLst/>
            <a:rect l="0" t="0" r="0" b="0"/>
            <a:pathLst>
              <a:path w="153917" h="194311">
                <a:moveTo>
                  <a:pt x="0" y="0"/>
                </a:moveTo>
                <a:lnTo>
                  <a:pt x="9842" y="9842"/>
                </a:lnTo>
                <a:lnTo>
                  <a:pt x="14111" y="10724"/>
                </a:lnTo>
                <a:lnTo>
                  <a:pt x="21132" y="11291"/>
                </a:lnTo>
                <a:lnTo>
                  <a:pt x="25479" y="11368"/>
                </a:lnTo>
                <a:lnTo>
                  <a:pt x="38618" y="11418"/>
                </a:lnTo>
                <a:lnTo>
                  <a:pt x="42255" y="10152"/>
                </a:lnTo>
                <a:lnTo>
                  <a:pt x="45950" y="8039"/>
                </a:lnTo>
                <a:lnTo>
                  <a:pt x="49684" y="5359"/>
                </a:lnTo>
                <a:lnTo>
                  <a:pt x="53443" y="3573"/>
                </a:lnTo>
                <a:lnTo>
                  <a:pt x="57219" y="2382"/>
                </a:lnTo>
                <a:lnTo>
                  <a:pt x="61006" y="1588"/>
                </a:lnTo>
                <a:lnTo>
                  <a:pt x="64801" y="1059"/>
                </a:lnTo>
                <a:lnTo>
                  <a:pt x="68601" y="706"/>
                </a:lnTo>
                <a:lnTo>
                  <a:pt x="72404" y="471"/>
                </a:lnTo>
                <a:lnTo>
                  <a:pt x="86790" y="210"/>
                </a:lnTo>
                <a:lnTo>
                  <a:pt x="142214" y="13"/>
                </a:lnTo>
                <a:lnTo>
                  <a:pt x="145610" y="1279"/>
                </a:lnTo>
                <a:lnTo>
                  <a:pt x="149143" y="3393"/>
                </a:lnTo>
                <a:lnTo>
                  <a:pt x="152769" y="6072"/>
                </a:lnTo>
                <a:lnTo>
                  <a:pt x="153916" y="9128"/>
                </a:lnTo>
                <a:lnTo>
                  <a:pt x="153411" y="12436"/>
                </a:lnTo>
                <a:lnTo>
                  <a:pt x="149543" y="20801"/>
                </a:lnTo>
                <a:lnTo>
                  <a:pt x="149014" y="25332"/>
                </a:lnTo>
                <a:lnTo>
                  <a:pt x="148873" y="28318"/>
                </a:lnTo>
                <a:lnTo>
                  <a:pt x="148716" y="35023"/>
                </a:lnTo>
                <a:lnTo>
                  <a:pt x="148674" y="38588"/>
                </a:lnTo>
                <a:lnTo>
                  <a:pt x="146106" y="44776"/>
                </a:lnTo>
                <a:lnTo>
                  <a:pt x="141854" y="52711"/>
                </a:lnTo>
                <a:lnTo>
                  <a:pt x="136480" y="61811"/>
                </a:lnTo>
                <a:lnTo>
                  <a:pt x="132897" y="69147"/>
                </a:lnTo>
                <a:lnTo>
                  <a:pt x="130508" y="75308"/>
                </a:lnTo>
                <a:lnTo>
                  <a:pt x="128915" y="80686"/>
                </a:lnTo>
                <a:lnTo>
                  <a:pt x="126584" y="86811"/>
                </a:lnTo>
                <a:lnTo>
                  <a:pt x="123759" y="93434"/>
                </a:lnTo>
                <a:lnTo>
                  <a:pt x="120607" y="100389"/>
                </a:lnTo>
                <a:lnTo>
                  <a:pt x="118504" y="106297"/>
                </a:lnTo>
                <a:lnTo>
                  <a:pt x="117103" y="111504"/>
                </a:lnTo>
                <a:lnTo>
                  <a:pt x="116169" y="116246"/>
                </a:lnTo>
                <a:lnTo>
                  <a:pt x="114276" y="120678"/>
                </a:lnTo>
                <a:lnTo>
                  <a:pt x="111744" y="124902"/>
                </a:lnTo>
                <a:lnTo>
                  <a:pt x="108786" y="128988"/>
                </a:lnTo>
                <a:lnTo>
                  <a:pt x="105545" y="134252"/>
                </a:lnTo>
                <a:lnTo>
                  <a:pt x="102113" y="140302"/>
                </a:lnTo>
                <a:lnTo>
                  <a:pt x="98555" y="146875"/>
                </a:lnTo>
                <a:lnTo>
                  <a:pt x="96184" y="153796"/>
                </a:lnTo>
                <a:lnTo>
                  <a:pt x="94603" y="160951"/>
                </a:lnTo>
                <a:lnTo>
                  <a:pt x="93549" y="168261"/>
                </a:lnTo>
                <a:lnTo>
                  <a:pt x="91576" y="173134"/>
                </a:lnTo>
                <a:lnTo>
                  <a:pt x="88991" y="176383"/>
                </a:lnTo>
                <a:lnTo>
                  <a:pt x="85998" y="178549"/>
                </a:lnTo>
                <a:lnTo>
                  <a:pt x="84002" y="181263"/>
                </a:lnTo>
                <a:lnTo>
                  <a:pt x="82671" y="184342"/>
                </a:lnTo>
                <a:lnTo>
                  <a:pt x="80011" y="194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68"/>
          <p:cNvSpPr/>
          <p:nvPr/>
        </p:nvSpPr>
        <p:spPr>
          <a:xfrm>
            <a:off x="2744802" y="4629150"/>
            <a:ext cx="112497" cy="160001"/>
          </a:xfrm>
          <a:custGeom>
            <a:avLst/>
            <a:gdLst/>
            <a:ahLst/>
            <a:cxnLst/>
            <a:rect l="0" t="0" r="0" b="0"/>
            <a:pathLst>
              <a:path w="112497" h="160001">
                <a:moveTo>
                  <a:pt x="44118" y="0"/>
                </a:moveTo>
                <a:lnTo>
                  <a:pt x="38050" y="0"/>
                </a:lnTo>
                <a:lnTo>
                  <a:pt x="36262" y="1270"/>
                </a:lnTo>
                <a:lnTo>
                  <a:pt x="35071" y="3386"/>
                </a:lnTo>
                <a:lnTo>
                  <a:pt x="34276" y="6067"/>
                </a:lnTo>
                <a:lnTo>
                  <a:pt x="32477" y="7855"/>
                </a:lnTo>
                <a:lnTo>
                  <a:pt x="30007" y="9046"/>
                </a:lnTo>
                <a:lnTo>
                  <a:pt x="27091" y="9840"/>
                </a:lnTo>
                <a:lnTo>
                  <a:pt x="25146" y="11640"/>
                </a:lnTo>
                <a:lnTo>
                  <a:pt x="23850" y="14110"/>
                </a:lnTo>
                <a:lnTo>
                  <a:pt x="22986" y="17026"/>
                </a:lnTo>
                <a:lnTo>
                  <a:pt x="21140" y="20241"/>
                </a:lnTo>
                <a:lnTo>
                  <a:pt x="18639" y="23653"/>
                </a:lnTo>
                <a:lnTo>
                  <a:pt x="15702" y="27199"/>
                </a:lnTo>
                <a:lnTo>
                  <a:pt x="13744" y="30833"/>
                </a:lnTo>
                <a:lnTo>
                  <a:pt x="12439" y="34525"/>
                </a:lnTo>
                <a:lnTo>
                  <a:pt x="11568" y="38256"/>
                </a:lnTo>
                <a:lnTo>
                  <a:pt x="10988" y="42014"/>
                </a:lnTo>
                <a:lnTo>
                  <a:pt x="10601" y="45789"/>
                </a:lnTo>
                <a:lnTo>
                  <a:pt x="10343" y="49576"/>
                </a:lnTo>
                <a:lnTo>
                  <a:pt x="10171" y="54640"/>
                </a:lnTo>
                <a:lnTo>
                  <a:pt x="9980" y="67041"/>
                </a:lnTo>
                <a:lnTo>
                  <a:pt x="8659" y="72634"/>
                </a:lnTo>
                <a:lnTo>
                  <a:pt x="6509" y="77632"/>
                </a:lnTo>
                <a:lnTo>
                  <a:pt x="3805" y="82234"/>
                </a:lnTo>
                <a:lnTo>
                  <a:pt x="2003" y="86573"/>
                </a:lnTo>
                <a:lnTo>
                  <a:pt x="801" y="90735"/>
                </a:lnTo>
                <a:lnTo>
                  <a:pt x="0" y="94780"/>
                </a:lnTo>
                <a:lnTo>
                  <a:pt x="736" y="101286"/>
                </a:lnTo>
                <a:lnTo>
                  <a:pt x="2496" y="109434"/>
                </a:lnTo>
                <a:lnTo>
                  <a:pt x="4940" y="118676"/>
                </a:lnTo>
                <a:lnTo>
                  <a:pt x="6569" y="126107"/>
                </a:lnTo>
                <a:lnTo>
                  <a:pt x="7655" y="132331"/>
                </a:lnTo>
                <a:lnTo>
                  <a:pt x="8379" y="137751"/>
                </a:lnTo>
                <a:lnTo>
                  <a:pt x="8862" y="142634"/>
                </a:lnTo>
                <a:lnTo>
                  <a:pt x="9184" y="147159"/>
                </a:lnTo>
                <a:lnTo>
                  <a:pt x="9399" y="151446"/>
                </a:lnTo>
                <a:lnTo>
                  <a:pt x="10811" y="154304"/>
                </a:lnTo>
                <a:lnTo>
                  <a:pt x="13024" y="156209"/>
                </a:lnTo>
                <a:lnTo>
                  <a:pt x="15768" y="157479"/>
                </a:lnTo>
                <a:lnTo>
                  <a:pt x="18868" y="158326"/>
                </a:lnTo>
                <a:lnTo>
                  <a:pt x="22205" y="158890"/>
                </a:lnTo>
                <a:lnTo>
                  <a:pt x="30617" y="159796"/>
                </a:lnTo>
                <a:lnTo>
                  <a:pt x="32577" y="159871"/>
                </a:lnTo>
                <a:lnTo>
                  <a:pt x="41404" y="159975"/>
                </a:lnTo>
                <a:lnTo>
                  <a:pt x="48415" y="160000"/>
                </a:lnTo>
                <a:lnTo>
                  <a:pt x="53332" y="157466"/>
                </a:lnTo>
                <a:lnTo>
                  <a:pt x="59151" y="153237"/>
                </a:lnTo>
                <a:lnTo>
                  <a:pt x="65570" y="147878"/>
                </a:lnTo>
                <a:lnTo>
                  <a:pt x="71119" y="143035"/>
                </a:lnTo>
                <a:lnTo>
                  <a:pt x="76089" y="138536"/>
                </a:lnTo>
                <a:lnTo>
                  <a:pt x="84997" y="130152"/>
                </a:lnTo>
                <a:lnTo>
                  <a:pt x="93190" y="122191"/>
                </a:lnTo>
                <a:lnTo>
                  <a:pt x="97152" y="117021"/>
                </a:lnTo>
                <a:lnTo>
                  <a:pt x="101064" y="111034"/>
                </a:lnTo>
                <a:lnTo>
                  <a:pt x="110400" y="95310"/>
                </a:lnTo>
                <a:lnTo>
                  <a:pt x="111166" y="92750"/>
                </a:lnTo>
                <a:lnTo>
                  <a:pt x="111676" y="89773"/>
                </a:lnTo>
                <a:lnTo>
                  <a:pt x="112017" y="86519"/>
                </a:lnTo>
                <a:lnTo>
                  <a:pt x="112244" y="83079"/>
                </a:lnTo>
                <a:lnTo>
                  <a:pt x="112395" y="79516"/>
                </a:lnTo>
                <a:lnTo>
                  <a:pt x="112496" y="75870"/>
                </a:lnTo>
                <a:lnTo>
                  <a:pt x="111293" y="70900"/>
                </a:lnTo>
                <a:lnTo>
                  <a:pt x="109221" y="65047"/>
                </a:lnTo>
                <a:lnTo>
                  <a:pt x="106570" y="58604"/>
                </a:lnTo>
                <a:lnTo>
                  <a:pt x="103533" y="54309"/>
                </a:lnTo>
                <a:lnTo>
                  <a:pt x="100237" y="51446"/>
                </a:lnTo>
                <a:lnTo>
                  <a:pt x="96771" y="49537"/>
                </a:lnTo>
                <a:lnTo>
                  <a:pt x="93190" y="46995"/>
                </a:lnTo>
                <a:lnTo>
                  <a:pt x="89532" y="44029"/>
                </a:lnTo>
                <a:lnTo>
                  <a:pt x="85824" y="40783"/>
                </a:lnTo>
                <a:lnTo>
                  <a:pt x="83352" y="37348"/>
                </a:lnTo>
                <a:lnTo>
                  <a:pt x="81704" y="33789"/>
                </a:lnTo>
                <a:lnTo>
                  <a:pt x="80605" y="30145"/>
                </a:lnTo>
                <a:lnTo>
                  <a:pt x="77332" y="27717"/>
                </a:lnTo>
                <a:lnTo>
                  <a:pt x="72611" y="26098"/>
                </a:lnTo>
                <a:lnTo>
                  <a:pt x="66923" y="25018"/>
                </a:lnTo>
                <a:lnTo>
                  <a:pt x="61861" y="24298"/>
                </a:lnTo>
                <a:lnTo>
                  <a:pt x="57217" y="23819"/>
                </a:lnTo>
                <a:lnTo>
                  <a:pt x="52850" y="23499"/>
                </a:lnTo>
                <a:lnTo>
                  <a:pt x="48669" y="23286"/>
                </a:lnTo>
                <a:lnTo>
                  <a:pt x="35043" y="22916"/>
                </a:lnTo>
                <a:lnTo>
                  <a:pt x="21258" y="228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69"/>
          <p:cNvSpPr/>
          <p:nvPr/>
        </p:nvSpPr>
        <p:spPr>
          <a:xfrm>
            <a:off x="2914650" y="4549139"/>
            <a:ext cx="55417" cy="102378"/>
          </a:xfrm>
          <a:custGeom>
            <a:avLst/>
            <a:gdLst/>
            <a:ahLst/>
            <a:cxnLst/>
            <a:rect l="0" t="0" r="0" b="0"/>
            <a:pathLst>
              <a:path w="55417" h="102378">
                <a:moveTo>
                  <a:pt x="11430" y="11430"/>
                </a:moveTo>
                <a:lnTo>
                  <a:pt x="11430" y="23566"/>
                </a:lnTo>
                <a:lnTo>
                  <a:pt x="10160" y="29681"/>
                </a:lnTo>
                <a:lnTo>
                  <a:pt x="8043" y="36297"/>
                </a:lnTo>
                <a:lnTo>
                  <a:pt x="5362" y="43248"/>
                </a:lnTo>
                <a:lnTo>
                  <a:pt x="3574" y="50422"/>
                </a:lnTo>
                <a:lnTo>
                  <a:pt x="2383" y="57745"/>
                </a:lnTo>
                <a:lnTo>
                  <a:pt x="1588" y="65167"/>
                </a:lnTo>
                <a:lnTo>
                  <a:pt x="1059" y="71385"/>
                </a:lnTo>
                <a:lnTo>
                  <a:pt x="706" y="76800"/>
                </a:lnTo>
                <a:lnTo>
                  <a:pt x="41" y="90583"/>
                </a:lnTo>
                <a:lnTo>
                  <a:pt x="12" y="97254"/>
                </a:lnTo>
                <a:lnTo>
                  <a:pt x="1278" y="99126"/>
                </a:lnTo>
                <a:lnTo>
                  <a:pt x="3392" y="100375"/>
                </a:lnTo>
                <a:lnTo>
                  <a:pt x="6071" y="101206"/>
                </a:lnTo>
                <a:lnTo>
                  <a:pt x="9127" y="101761"/>
                </a:lnTo>
                <a:lnTo>
                  <a:pt x="12434" y="102131"/>
                </a:lnTo>
                <a:lnTo>
                  <a:pt x="15910" y="102377"/>
                </a:lnTo>
                <a:lnTo>
                  <a:pt x="19496" y="101272"/>
                </a:lnTo>
                <a:lnTo>
                  <a:pt x="23157" y="99265"/>
                </a:lnTo>
                <a:lnTo>
                  <a:pt x="33638" y="91899"/>
                </a:lnTo>
                <a:lnTo>
                  <a:pt x="37387" y="88257"/>
                </a:lnTo>
                <a:lnTo>
                  <a:pt x="44074" y="81639"/>
                </a:lnTo>
                <a:lnTo>
                  <a:pt x="45892" y="78556"/>
                </a:lnTo>
                <a:lnTo>
                  <a:pt x="48375" y="73961"/>
                </a:lnTo>
                <a:lnTo>
                  <a:pt x="51299" y="68357"/>
                </a:lnTo>
                <a:lnTo>
                  <a:pt x="53249" y="63352"/>
                </a:lnTo>
                <a:lnTo>
                  <a:pt x="54549" y="58745"/>
                </a:lnTo>
                <a:lnTo>
                  <a:pt x="55416" y="54404"/>
                </a:lnTo>
                <a:lnTo>
                  <a:pt x="54724" y="50239"/>
                </a:lnTo>
                <a:lnTo>
                  <a:pt x="52993" y="46193"/>
                </a:lnTo>
                <a:lnTo>
                  <a:pt x="50569" y="42226"/>
                </a:lnTo>
                <a:lnTo>
                  <a:pt x="47682" y="38310"/>
                </a:lnTo>
                <a:lnTo>
                  <a:pt x="44488" y="34431"/>
                </a:lnTo>
                <a:lnTo>
                  <a:pt x="41089" y="30574"/>
                </a:lnTo>
                <a:lnTo>
                  <a:pt x="38822" y="26733"/>
                </a:lnTo>
                <a:lnTo>
                  <a:pt x="37311" y="22902"/>
                </a:lnTo>
                <a:lnTo>
                  <a:pt x="36304" y="19078"/>
                </a:lnTo>
                <a:lnTo>
                  <a:pt x="33093" y="15259"/>
                </a:lnTo>
                <a:lnTo>
                  <a:pt x="28412" y="11443"/>
                </a:lnTo>
                <a:lnTo>
                  <a:pt x="22751" y="7628"/>
                </a:lnTo>
                <a:lnTo>
                  <a:pt x="17707" y="5086"/>
                </a:lnTo>
                <a:lnTo>
                  <a:pt x="13074" y="339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70"/>
          <p:cNvSpPr/>
          <p:nvPr/>
        </p:nvSpPr>
        <p:spPr>
          <a:xfrm>
            <a:off x="3143250" y="4629150"/>
            <a:ext cx="228601" cy="45720"/>
          </a:xfrm>
          <a:custGeom>
            <a:avLst/>
            <a:gdLst/>
            <a:ahLst/>
            <a:cxnLst/>
            <a:rect l="0" t="0" r="0" b="0"/>
            <a:pathLst>
              <a:path w="228601" h="45720">
                <a:moveTo>
                  <a:pt x="0" y="0"/>
                </a:moveTo>
                <a:lnTo>
                  <a:pt x="6068" y="6067"/>
                </a:lnTo>
                <a:lnTo>
                  <a:pt x="9125" y="7855"/>
                </a:lnTo>
                <a:lnTo>
                  <a:pt x="12433" y="9046"/>
                </a:lnTo>
                <a:lnTo>
                  <a:pt x="19496" y="10370"/>
                </a:lnTo>
                <a:lnTo>
                  <a:pt x="23157" y="10723"/>
                </a:lnTo>
                <a:lnTo>
                  <a:pt x="26868" y="10959"/>
                </a:lnTo>
                <a:lnTo>
                  <a:pt x="30612" y="11116"/>
                </a:lnTo>
                <a:lnTo>
                  <a:pt x="38158" y="11290"/>
                </a:lnTo>
                <a:lnTo>
                  <a:pt x="41949" y="12606"/>
                </a:lnTo>
                <a:lnTo>
                  <a:pt x="45746" y="14754"/>
                </a:lnTo>
                <a:lnTo>
                  <a:pt x="49547" y="17456"/>
                </a:lnTo>
                <a:lnTo>
                  <a:pt x="53351" y="19257"/>
                </a:lnTo>
                <a:lnTo>
                  <a:pt x="57157" y="20458"/>
                </a:lnTo>
                <a:lnTo>
                  <a:pt x="60965" y="21258"/>
                </a:lnTo>
                <a:lnTo>
                  <a:pt x="66043" y="21792"/>
                </a:lnTo>
                <a:lnTo>
                  <a:pt x="71969" y="22148"/>
                </a:lnTo>
                <a:lnTo>
                  <a:pt x="84056" y="22543"/>
                </a:lnTo>
                <a:lnTo>
                  <a:pt x="99271" y="22766"/>
                </a:lnTo>
                <a:lnTo>
                  <a:pt x="112277" y="22818"/>
                </a:lnTo>
                <a:lnTo>
                  <a:pt x="118031" y="24102"/>
                </a:lnTo>
                <a:lnTo>
                  <a:pt x="123137" y="26227"/>
                </a:lnTo>
                <a:lnTo>
                  <a:pt x="127811" y="28915"/>
                </a:lnTo>
                <a:lnTo>
                  <a:pt x="132197" y="30706"/>
                </a:lnTo>
                <a:lnTo>
                  <a:pt x="136392" y="31901"/>
                </a:lnTo>
                <a:lnTo>
                  <a:pt x="140458" y="32697"/>
                </a:lnTo>
                <a:lnTo>
                  <a:pt x="144438" y="33228"/>
                </a:lnTo>
                <a:lnTo>
                  <a:pt x="148362" y="33582"/>
                </a:lnTo>
                <a:lnTo>
                  <a:pt x="152248" y="33818"/>
                </a:lnTo>
                <a:lnTo>
                  <a:pt x="158648" y="35245"/>
                </a:lnTo>
                <a:lnTo>
                  <a:pt x="166725" y="37466"/>
                </a:lnTo>
                <a:lnTo>
                  <a:pt x="175920" y="40217"/>
                </a:lnTo>
                <a:lnTo>
                  <a:pt x="183320" y="42051"/>
                </a:lnTo>
                <a:lnTo>
                  <a:pt x="189523" y="43274"/>
                </a:lnTo>
                <a:lnTo>
                  <a:pt x="194929" y="44089"/>
                </a:lnTo>
                <a:lnTo>
                  <a:pt x="199802" y="44632"/>
                </a:lnTo>
                <a:lnTo>
                  <a:pt x="204321" y="44995"/>
                </a:lnTo>
                <a:lnTo>
                  <a:pt x="208604" y="45236"/>
                </a:lnTo>
                <a:lnTo>
                  <a:pt x="216749" y="45505"/>
                </a:lnTo>
                <a:lnTo>
                  <a:pt x="228600" y="457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71"/>
          <p:cNvSpPr/>
          <p:nvPr/>
        </p:nvSpPr>
        <p:spPr>
          <a:xfrm>
            <a:off x="3188970" y="4732019"/>
            <a:ext cx="240031" cy="11432"/>
          </a:xfrm>
          <a:custGeom>
            <a:avLst/>
            <a:gdLst/>
            <a:ahLst/>
            <a:cxnLst/>
            <a:rect l="0" t="0" r="0" b="0"/>
            <a:pathLst>
              <a:path w="240031" h="11432">
                <a:moveTo>
                  <a:pt x="0" y="11431"/>
                </a:moveTo>
                <a:lnTo>
                  <a:pt x="36406" y="11431"/>
                </a:lnTo>
                <a:lnTo>
                  <a:pt x="61100" y="10160"/>
                </a:lnTo>
                <a:lnTo>
                  <a:pt x="91534" y="8044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72"/>
          <p:cNvSpPr/>
          <p:nvPr/>
        </p:nvSpPr>
        <p:spPr>
          <a:xfrm>
            <a:off x="3017520" y="5600700"/>
            <a:ext cx="205741" cy="22860"/>
          </a:xfrm>
          <a:custGeom>
            <a:avLst/>
            <a:gdLst/>
            <a:ahLst/>
            <a:cxnLst/>
            <a:rect l="0" t="0" r="0" b="0"/>
            <a:pathLst>
              <a:path w="205741" h="22860">
                <a:moveTo>
                  <a:pt x="0" y="0"/>
                </a:moveTo>
                <a:lnTo>
                  <a:pt x="6068" y="6067"/>
                </a:lnTo>
                <a:lnTo>
                  <a:pt x="9125" y="7854"/>
                </a:lnTo>
                <a:lnTo>
                  <a:pt x="12433" y="9046"/>
                </a:lnTo>
                <a:lnTo>
                  <a:pt x="15909" y="9840"/>
                </a:lnTo>
                <a:lnTo>
                  <a:pt x="27116" y="10370"/>
                </a:lnTo>
                <a:lnTo>
                  <a:pt x="92045" y="11220"/>
                </a:lnTo>
                <a:lnTo>
                  <a:pt x="125143" y="11388"/>
                </a:lnTo>
                <a:lnTo>
                  <a:pt x="131689" y="12672"/>
                </a:lnTo>
                <a:lnTo>
                  <a:pt x="138592" y="14798"/>
                </a:lnTo>
                <a:lnTo>
                  <a:pt x="145735" y="17485"/>
                </a:lnTo>
                <a:lnTo>
                  <a:pt x="151766" y="19277"/>
                </a:lnTo>
                <a:lnTo>
                  <a:pt x="157057" y="20471"/>
                </a:lnTo>
                <a:lnTo>
                  <a:pt x="161855" y="21267"/>
                </a:lnTo>
                <a:lnTo>
                  <a:pt x="166323" y="21798"/>
                </a:lnTo>
                <a:lnTo>
                  <a:pt x="170572" y="22152"/>
                </a:lnTo>
                <a:lnTo>
                  <a:pt x="174675" y="22388"/>
                </a:lnTo>
                <a:lnTo>
                  <a:pt x="182620" y="22650"/>
                </a:lnTo>
                <a:lnTo>
                  <a:pt x="205740" y="2285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73"/>
          <p:cNvSpPr/>
          <p:nvPr/>
        </p:nvSpPr>
        <p:spPr>
          <a:xfrm>
            <a:off x="3040380" y="5680709"/>
            <a:ext cx="205741" cy="22861"/>
          </a:xfrm>
          <a:custGeom>
            <a:avLst/>
            <a:gdLst/>
            <a:ahLst/>
            <a:cxnLst/>
            <a:rect l="0" t="0" r="0" b="0"/>
            <a:pathLst>
              <a:path w="205741" h="22861">
                <a:moveTo>
                  <a:pt x="0" y="0"/>
                </a:moveTo>
                <a:lnTo>
                  <a:pt x="21976" y="0"/>
                </a:lnTo>
                <a:lnTo>
                  <a:pt x="28621" y="1270"/>
                </a:lnTo>
                <a:lnTo>
                  <a:pt x="35590" y="3387"/>
                </a:lnTo>
                <a:lnTo>
                  <a:pt x="42777" y="6068"/>
                </a:lnTo>
                <a:lnTo>
                  <a:pt x="48838" y="7855"/>
                </a:lnTo>
                <a:lnTo>
                  <a:pt x="54148" y="9047"/>
                </a:lnTo>
                <a:lnTo>
                  <a:pt x="58958" y="9842"/>
                </a:lnTo>
                <a:lnTo>
                  <a:pt x="65976" y="10371"/>
                </a:lnTo>
                <a:lnTo>
                  <a:pt x="74464" y="10724"/>
                </a:lnTo>
                <a:lnTo>
                  <a:pt x="103326" y="11291"/>
                </a:lnTo>
                <a:lnTo>
                  <a:pt x="112064" y="12608"/>
                </a:lnTo>
                <a:lnTo>
                  <a:pt x="122969" y="14755"/>
                </a:lnTo>
                <a:lnTo>
                  <a:pt x="135319" y="17457"/>
                </a:lnTo>
                <a:lnTo>
                  <a:pt x="146093" y="19258"/>
                </a:lnTo>
                <a:lnTo>
                  <a:pt x="155815" y="20459"/>
                </a:lnTo>
                <a:lnTo>
                  <a:pt x="164837" y="21259"/>
                </a:lnTo>
                <a:lnTo>
                  <a:pt x="173391" y="21793"/>
                </a:lnTo>
                <a:lnTo>
                  <a:pt x="205740" y="228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Theorem: </a:t>
            </a:r>
            <a:r>
              <a:rPr lang="en-US" sz="4000"/>
              <a:t>The base angles of an isosceles trapezoid are congruent.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How would you show that angle A and angle B are congruent?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2971800"/>
            <a:ext cx="4398963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210"/>
          <p:cNvSpPr/>
          <p:nvPr/>
        </p:nvSpPr>
        <p:spPr>
          <a:xfrm>
            <a:off x="1657350" y="4583912"/>
            <a:ext cx="320041" cy="22378"/>
          </a:xfrm>
          <a:custGeom>
            <a:avLst/>
            <a:gdLst/>
            <a:ahLst/>
            <a:cxnLst/>
            <a:rect l="0" t="0" r="0" b="0"/>
            <a:pathLst>
              <a:path w="320041" h="22378">
                <a:moveTo>
                  <a:pt x="0" y="10947"/>
                </a:moveTo>
                <a:lnTo>
                  <a:pt x="6067" y="17015"/>
                </a:lnTo>
                <a:lnTo>
                  <a:pt x="9125" y="18803"/>
                </a:lnTo>
                <a:lnTo>
                  <a:pt x="12433" y="19994"/>
                </a:lnTo>
                <a:lnTo>
                  <a:pt x="20800" y="21907"/>
                </a:lnTo>
                <a:lnTo>
                  <a:pt x="30308" y="22284"/>
                </a:lnTo>
                <a:lnTo>
                  <a:pt x="40276" y="22359"/>
                </a:lnTo>
                <a:lnTo>
                  <a:pt x="123208" y="22377"/>
                </a:lnTo>
                <a:lnTo>
                  <a:pt x="129128" y="21107"/>
                </a:lnTo>
                <a:lnTo>
                  <a:pt x="134346" y="18991"/>
                </a:lnTo>
                <a:lnTo>
                  <a:pt x="139094" y="16310"/>
                </a:lnTo>
                <a:lnTo>
                  <a:pt x="146069" y="14522"/>
                </a:lnTo>
                <a:lnTo>
                  <a:pt x="154529" y="13331"/>
                </a:lnTo>
                <a:lnTo>
                  <a:pt x="163979" y="12536"/>
                </a:lnTo>
                <a:lnTo>
                  <a:pt x="172819" y="12007"/>
                </a:lnTo>
                <a:lnTo>
                  <a:pt x="189415" y="11418"/>
                </a:lnTo>
                <a:lnTo>
                  <a:pt x="196126" y="9991"/>
                </a:lnTo>
                <a:lnTo>
                  <a:pt x="201871" y="7770"/>
                </a:lnTo>
                <a:lnTo>
                  <a:pt x="206970" y="5019"/>
                </a:lnTo>
                <a:lnTo>
                  <a:pt x="215450" y="3185"/>
                </a:lnTo>
                <a:lnTo>
                  <a:pt x="226183" y="1963"/>
                </a:lnTo>
                <a:lnTo>
                  <a:pt x="238419" y="1148"/>
                </a:lnTo>
                <a:lnTo>
                  <a:pt x="250386" y="604"/>
                </a:lnTo>
                <a:lnTo>
                  <a:pt x="273842" y="0"/>
                </a:lnTo>
                <a:lnTo>
                  <a:pt x="282891" y="1109"/>
                </a:lnTo>
                <a:lnTo>
                  <a:pt x="290194" y="3119"/>
                </a:lnTo>
                <a:lnTo>
                  <a:pt x="304972" y="9401"/>
                </a:lnTo>
                <a:lnTo>
                  <a:pt x="307454" y="9917"/>
                </a:lnTo>
                <a:lnTo>
                  <a:pt x="310380" y="10260"/>
                </a:lnTo>
                <a:lnTo>
                  <a:pt x="320040" y="109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11"/>
          <p:cNvSpPr/>
          <p:nvPr/>
        </p:nvSpPr>
        <p:spPr>
          <a:xfrm>
            <a:off x="1657350" y="4754879"/>
            <a:ext cx="377191" cy="1"/>
          </a:xfrm>
          <a:custGeom>
            <a:avLst/>
            <a:gdLst/>
            <a:ahLst/>
            <a:cxnLst/>
            <a:rect l="0" t="0" r="0" b="0"/>
            <a:pathLst>
              <a:path w="377191" h="1">
                <a:moveTo>
                  <a:pt x="0" y="0"/>
                </a:move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12"/>
          <p:cNvSpPr/>
          <p:nvPr/>
        </p:nvSpPr>
        <p:spPr>
          <a:xfrm>
            <a:off x="3611879" y="4457700"/>
            <a:ext cx="297181" cy="11430"/>
          </a:xfrm>
          <a:custGeom>
            <a:avLst/>
            <a:gdLst/>
            <a:ahLst/>
            <a:cxnLst/>
            <a:rect l="0" t="0" r="0" b="0"/>
            <a:pathLst>
              <a:path w="297181" h="11430">
                <a:moveTo>
                  <a:pt x="0" y="0"/>
                </a:moveTo>
                <a:lnTo>
                  <a:pt x="6069" y="0"/>
                </a:lnTo>
                <a:lnTo>
                  <a:pt x="9126" y="1270"/>
                </a:lnTo>
                <a:lnTo>
                  <a:pt x="12434" y="3386"/>
                </a:lnTo>
                <a:lnTo>
                  <a:pt x="15910" y="6067"/>
                </a:lnTo>
                <a:lnTo>
                  <a:pt x="19497" y="7855"/>
                </a:lnTo>
                <a:lnTo>
                  <a:pt x="23158" y="9046"/>
                </a:lnTo>
                <a:lnTo>
                  <a:pt x="26869" y="9840"/>
                </a:lnTo>
                <a:lnTo>
                  <a:pt x="33153" y="10370"/>
                </a:lnTo>
                <a:lnTo>
                  <a:pt x="41152" y="10723"/>
                </a:lnTo>
                <a:lnTo>
                  <a:pt x="69230" y="11290"/>
                </a:lnTo>
                <a:lnTo>
                  <a:pt x="297180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13"/>
          <p:cNvSpPr/>
          <p:nvPr/>
        </p:nvSpPr>
        <p:spPr>
          <a:xfrm>
            <a:off x="3634740" y="4572000"/>
            <a:ext cx="251257" cy="34290"/>
          </a:xfrm>
          <a:custGeom>
            <a:avLst/>
            <a:gdLst/>
            <a:ahLst/>
            <a:cxnLst/>
            <a:rect l="0" t="0" r="0" b="0"/>
            <a:pathLst>
              <a:path w="251257" h="34290">
                <a:moveTo>
                  <a:pt x="0" y="0"/>
                </a:moveTo>
                <a:lnTo>
                  <a:pt x="6068" y="6067"/>
                </a:lnTo>
                <a:lnTo>
                  <a:pt x="9125" y="7855"/>
                </a:lnTo>
                <a:lnTo>
                  <a:pt x="12433" y="9046"/>
                </a:lnTo>
                <a:lnTo>
                  <a:pt x="15909" y="9840"/>
                </a:lnTo>
                <a:lnTo>
                  <a:pt x="23157" y="10723"/>
                </a:lnTo>
                <a:lnTo>
                  <a:pt x="30612" y="11116"/>
                </a:lnTo>
                <a:lnTo>
                  <a:pt x="38158" y="11290"/>
                </a:lnTo>
                <a:lnTo>
                  <a:pt x="67032" y="11417"/>
                </a:lnTo>
                <a:lnTo>
                  <a:pt x="73898" y="12691"/>
                </a:lnTo>
                <a:lnTo>
                  <a:pt x="81016" y="14811"/>
                </a:lnTo>
                <a:lnTo>
                  <a:pt x="88300" y="17493"/>
                </a:lnTo>
                <a:lnTo>
                  <a:pt x="105856" y="20552"/>
                </a:lnTo>
                <a:lnTo>
                  <a:pt x="130261" y="23861"/>
                </a:lnTo>
                <a:lnTo>
                  <a:pt x="181084" y="29655"/>
                </a:lnTo>
                <a:lnTo>
                  <a:pt x="198192" y="31200"/>
                </a:lnTo>
                <a:lnTo>
                  <a:pt x="231765" y="33679"/>
                </a:lnTo>
                <a:lnTo>
                  <a:pt x="235790" y="33883"/>
                </a:lnTo>
                <a:lnTo>
                  <a:pt x="250774" y="34273"/>
                </a:lnTo>
                <a:lnTo>
                  <a:pt x="251003" y="33009"/>
                </a:lnTo>
                <a:lnTo>
                  <a:pt x="251155" y="30896"/>
                </a:lnTo>
                <a:lnTo>
                  <a:pt x="251256" y="28217"/>
                </a:lnTo>
                <a:lnTo>
                  <a:pt x="250054" y="26431"/>
                </a:lnTo>
                <a:lnTo>
                  <a:pt x="247983" y="25241"/>
                </a:lnTo>
                <a:lnTo>
                  <a:pt x="245332" y="24447"/>
                </a:lnTo>
                <a:lnTo>
                  <a:pt x="243564" y="25188"/>
                </a:lnTo>
                <a:lnTo>
                  <a:pt x="242386" y="26952"/>
                </a:lnTo>
                <a:lnTo>
                  <a:pt x="240030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14"/>
          <p:cNvSpPr/>
          <p:nvPr/>
        </p:nvSpPr>
        <p:spPr>
          <a:xfrm>
            <a:off x="4057650" y="5406389"/>
            <a:ext cx="11430" cy="194312"/>
          </a:xfrm>
          <a:custGeom>
            <a:avLst/>
            <a:gdLst/>
            <a:ahLst/>
            <a:cxnLst/>
            <a:rect l="0" t="0" r="0" b="0"/>
            <a:pathLst>
              <a:path w="11430" h="194312">
                <a:moveTo>
                  <a:pt x="0" y="0"/>
                </a:moveTo>
                <a:lnTo>
                  <a:pt x="0" y="9842"/>
                </a:lnTo>
                <a:lnTo>
                  <a:pt x="3386" y="24271"/>
                </a:lnTo>
                <a:lnTo>
                  <a:pt x="6067" y="35231"/>
                </a:lnTo>
                <a:lnTo>
                  <a:pt x="6585" y="43807"/>
                </a:lnTo>
                <a:lnTo>
                  <a:pt x="5660" y="50795"/>
                </a:lnTo>
                <a:lnTo>
                  <a:pt x="3773" y="56724"/>
                </a:lnTo>
                <a:lnTo>
                  <a:pt x="3785" y="64485"/>
                </a:lnTo>
                <a:lnTo>
                  <a:pt x="5063" y="73471"/>
                </a:lnTo>
                <a:lnTo>
                  <a:pt x="7185" y="83270"/>
                </a:lnTo>
                <a:lnTo>
                  <a:pt x="8600" y="91074"/>
                </a:lnTo>
                <a:lnTo>
                  <a:pt x="9543" y="97546"/>
                </a:lnTo>
                <a:lnTo>
                  <a:pt x="10172" y="103131"/>
                </a:lnTo>
                <a:lnTo>
                  <a:pt x="10591" y="108124"/>
                </a:lnTo>
                <a:lnTo>
                  <a:pt x="10871" y="112723"/>
                </a:lnTo>
                <a:lnTo>
                  <a:pt x="11181" y="121219"/>
                </a:lnTo>
                <a:lnTo>
                  <a:pt x="11356" y="134413"/>
                </a:lnTo>
                <a:lnTo>
                  <a:pt x="11429" y="1943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15"/>
          <p:cNvSpPr/>
          <p:nvPr/>
        </p:nvSpPr>
        <p:spPr>
          <a:xfrm>
            <a:off x="4126229" y="5417819"/>
            <a:ext cx="34292" cy="194311"/>
          </a:xfrm>
          <a:custGeom>
            <a:avLst/>
            <a:gdLst/>
            <a:ahLst/>
            <a:cxnLst/>
            <a:rect l="0" t="0" r="0" b="0"/>
            <a:pathLst>
              <a:path w="34292" h="194311">
                <a:moveTo>
                  <a:pt x="0" y="0"/>
                </a:moveTo>
                <a:lnTo>
                  <a:pt x="0" y="6068"/>
                </a:lnTo>
                <a:lnTo>
                  <a:pt x="1271" y="10395"/>
                </a:lnTo>
                <a:lnTo>
                  <a:pt x="3387" y="15821"/>
                </a:lnTo>
                <a:lnTo>
                  <a:pt x="6069" y="21977"/>
                </a:lnTo>
                <a:lnTo>
                  <a:pt x="7856" y="29891"/>
                </a:lnTo>
                <a:lnTo>
                  <a:pt x="9048" y="38978"/>
                </a:lnTo>
                <a:lnTo>
                  <a:pt x="9842" y="48845"/>
                </a:lnTo>
                <a:lnTo>
                  <a:pt x="11642" y="59234"/>
                </a:lnTo>
                <a:lnTo>
                  <a:pt x="14111" y="69969"/>
                </a:lnTo>
                <a:lnTo>
                  <a:pt x="17028" y="80936"/>
                </a:lnTo>
                <a:lnTo>
                  <a:pt x="18972" y="89518"/>
                </a:lnTo>
                <a:lnTo>
                  <a:pt x="20268" y="96509"/>
                </a:lnTo>
                <a:lnTo>
                  <a:pt x="21132" y="102439"/>
                </a:lnTo>
                <a:lnTo>
                  <a:pt x="21708" y="107663"/>
                </a:lnTo>
                <a:lnTo>
                  <a:pt x="22092" y="112415"/>
                </a:lnTo>
                <a:lnTo>
                  <a:pt x="22348" y="116854"/>
                </a:lnTo>
                <a:lnTo>
                  <a:pt x="22633" y="125172"/>
                </a:lnTo>
                <a:lnTo>
                  <a:pt x="22709" y="129168"/>
                </a:lnTo>
                <a:lnTo>
                  <a:pt x="24030" y="133102"/>
                </a:lnTo>
                <a:lnTo>
                  <a:pt x="26180" y="136995"/>
                </a:lnTo>
                <a:lnTo>
                  <a:pt x="28883" y="140860"/>
                </a:lnTo>
                <a:lnTo>
                  <a:pt x="30686" y="148517"/>
                </a:lnTo>
                <a:lnTo>
                  <a:pt x="31888" y="158701"/>
                </a:lnTo>
                <a:lnTo>
                  <a:pt x="34291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16"/>
          <p:cNvSpPr/>
          <p:nvPr/>
        </p:nvSpPr>
        <p:spPr>
          <a:xfrm>
            <a:off x="4206240" y="5394959"/>
            <a:ext cx="9842" cy="240031"/>
          </a:xfrm>
          <a:custGeom>
            <a:avLst/>
            <a:gdLst/>
            <a:ahLst/>
            <a:cxnLst/>
            <a:rect l="0" t="0" r="0" b="0"/>
            <a:pathLst>
              <a:path w="9842" h="240031">
                <a:moveTo>
                  <a:pt x="0" y="0"/>
                </a:moveTo>
                <a:lnTo>
                  <a:pt x="0" y="6068"/>
                </a:lnTo>
                <a:lnTo>
                  <a:pt x="1270" y="10395"/>
                </a:lnTo>
                <a:lnTo>
                  <a:pt x="3386" y="15821"/>
                </a:lnTo>
                <a:lnTo>
                  <a:pt x="6068" y="21977"/>
                </a:lnTo>
                <a:lnTo>
                  <a:pt x="7855" y="27351"/>
                </a:lnTo>
                <a:lnTo>
                  <a:pt x="9046" y="32205"/>
                </a:lnTo>
                <a:lnTo>
                  <a:pt x="9841" y="36710"/>
                </a:lnTo>
                <a:lnTo>
                  <a:pt x="9101" y="46063"/>
                </a:lnTo>
                <a:lnTo>
                  <a:pt x="7337" y="58649"/>
                </a:lnTo>
                <a:lnTo>
                  <a:pt x="4891" y="73390"/>
                </a:lnTo>
                <a:lnTo>
                  <a:pt x="3261" y="84487"/>
                </a:lnTo>
                <a:lnTo>
                  <a:pt x="2174" y="93154"/>
                </a:lnTo>
                <a:lnTo>
                  <a:pt x="1449" y="100203"/>
                </a:lnTo>
                <a:lnTo>
                  <a:pt x="966" y="115062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17"/>
          <p:cNvSpPr/>
          <p:nvPr/>
        </p:nvSpPr>
        <p:spPr>
          <a:xfrm>
            <a:off x="1245870" y="5406389"/>
            <a:ext cx="34291" cy="217171"/>
          </a:xfrm>
          <a:custGeom>
            <a:avLst/>
            <a:gdLst/>
            <a:ahLst/>
            <a:cxnLst/>
            <a:rect l="0" t="0" r="0" b="0"/>
            <a:pathLst>
              <a:path w="34291" h="217171">
                <a:moveTo>
                  <a:pt x="0" y="0"/>
                </a:moveTo>
                <a:lnTo>
                  <a:pt x="0" y="6068"/>
                </a:lnTo>
                <a:lnTo>
                  <a:pt x="1270" y="7855"/>
                </a:lnTo>
                <a:lnTo>
                  <a:pt x="3386" y="9047"/>
                </a:lnTo>
                <a:lnTo>
                  <a:pt x="9841" y="10959"/>
                </a:lnTo>
                <a:lnTo>
                  <a:pt x="10370" y="13656"/>
                </a:lnTo>
                <a:lnTo>
                  <a:pt x="10724" y="17995"/>
                </a:lnTo>
                <a:lnTo>
                  <a:pt x="10959" y="23426"/>
                </a:lnTo>
                <a:lnTo>
                  <a:pt x="12386" y="28318"/>
                </a:lnTo>
                <a:lnTo>
                  <a:pt x="14607" y="32849"/>
                </a:lnTo>
                <a:lnTo>
                  <a:pt x="17358" y="37139"/>
                </a:lnTo>
                <a:lnTo>
                  <a:pt x="19192" y="42540"/>
                </a:lnTo>
                <a:lnTo>
                  <a:pt x="20414" y="48680"/>
                </a:lnTo>
                <a:lnTo>
                  <a:pt x="21229" y="55314"/>
                </a:lnTo>
                <a:lnTo>
                  <a:pt x="20503" y="61006"/>
                </a:lnTo>
                <a:lnTo>
                  <a:pt x="18748" y="66071"/>
                </a:lnTo>
                <a:lnTo>
                  <a:pt x="16309" y="70717"/>
                </a:lnTo>
                <a:lnTo>
                  <a:pt x="14682" y="75085"/>
                </a:lnTo>
                <a:lnTo>
                  <a:pt x="13598" y="79267"/>
                </a:lnTo>
                <a:lnTo>
                  <a:pt x="12875" y="83325"/>
                </a:lnTo>
                <a:lnTo>
                  <a:pt x="12393" y="87300"/>
                </a:lnTo>
                <a:lnTo>
                  <a:pt x="12072" y="91220"/>
                </a:lnTo>
                <a:lnTo>
                  <a:pt x="11858" y="95104"/>
                </a:lnTo>
                <a:lnTo>
                  <a:pt x="11620" y="106192"/>
                </a:lnTo>
                <a:lnTo>
                  <a:pt x="11557" y="112705"/>
                </a:lnTo>
                <a:lnTo>
                  <a:pt x="12784" y="118317"/>
                </a:lnTo>
                <a:lnTo>
                  <a:pt x="14873" y="123328"/>
                </a:lnTo>
                <a:lnTo>
                  <a:pt x="17535" y="127939"/>
                </a:lnTo>
                <a:lnTo>
                  <a:pt x="18040" y="133553"/>
                </a:lnTo>
                <a:lnTo>
                  <a:pt x="17106" y="139836"/>
                </a:lnTo>
                <a:lnTo>
                  <a:pt x="15214" y="146564"/>
                </a:lnTo>
                <a:lnTo>
                  <a:pt x="13953" y="152319"/>
                </a:lnTo>
                <a:lnTo>
                  <a:pt x="13112" y="157427"/>
                </a:lnTo>
                <a:lnTo>
                  <a:pt x="12551" y="162101"/>
                </a:lnTo>
                <a:lnTo>
                  <a:pt x="13447" y="167757"/>
                </a:lnTo>
                <a:lnTo>
                  <a:pt x="15315" y="174069"/>
                </a:lnTo>
                <a:lnTo>
                  <a:pt x="17830" y="180816"/>
                </a:lnTo>
                <a:lnTo>
                  <a:pt x="19506" y="186584"/>
                </a:lnTo>
                <a:lnTo>
                  <a:pt x="20624" y="191699"/>
                </a:lnTo>
                <a:lnTo>
                  <a:pt x="21369" y="196380"/>
                </a:lnTo>
                <a:lnTo>
                  <a:pt x="23136" y="200770"/>
                </a:lnTo>
                <a:lnTo>
                  <a:pt x="25584" y="204967"/>
                </a:lnTo>
                <a:lnTo>
                  <a:pt x="34290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18"/>
          <p:cNvSpPr/>
          <p:nvPr/>
        </p:nvSpPr>
        <p:spPr>
          <a:xfrm>
            <a:off x="1348740" y="5394959"/>
            <a:ext cx="34291" cy="194311"/>
          </a:xfrm>
          <a:custGeom>
            <a:avLst/>
            <a:gdLst/>
            <a:ahLst/>
            <a:cxnLst/>
            <a:rect l="0" t="0" r="0" b="0"/>
            <a:pathLst>
              <a:path w="34291" h="194311">
                <a:moveTo>
                  <a:pt x="0" y="0"/>
                </a:moveTo>
                <a:lnTo>
                  <a:pt x="9841" y="0"/>
                </a:lnTo>
                <a:lnTo>
                  <a:pt x="10370" y="1270"/>
                </a:lnTo>
                <a:lnTo>
                  <a:pt x="10959" y="6068"/>
                </a:lnTo>
                <a:lnTo>
                  <a:pt x="12386" y="10395"/>
                </a:lnTo>
                <a:lnTo>
                  <a:pt x="14607" y="15821"/>
                </a:lnTo>
                <a:lnTo>
                  <a:pt x="17358" y="21977"/>
                </a:lnTo>
                <a:lnTo>
                  <a:pt x="19192" y="28621"/>
                </a:lnTo>
                <a:lnTo>
                  <a:pt x="20414" y="35591"/>
                </a:lnTo>
                <a:lnTo>
                  <a:pt x="21229" y="42778"/>
                </a:lnTo>
                <a:lnTo>
                  <a:pt x="23043" y="48839"/>
                </a:lnTo>
                <a:lnTo>
                  <a:pt x="25522" y="54149"/>
                </a:lnTo>
                <a:lnTo>
                  <a:pt x="28444" y="58959"/>
                </a:lnTo>
                <a:lnTo>
                  <a:pt x="30393" y="63436"/>
                </a:lnTo>
                <a:lnTo>
                  <a:pt x="31692" y="67691"/>
                </a:lnTo>
                <a:lnTo>
                  <a:pt x="32558" y="71798"/>
                </a:lnTo>
                <a:lnTo>
                  <a:pt x="33135" y="78345"/>
                </a:lnTo>
                <a:lnTo>
                  <a:pt x="33520" y="86520"/>
                </a:lnTo>
                <a:lnTo>
                  <a:pt x="33776" y="95780"/>
                </a:lnTo>
                <a:lnTo>
                  <a:pt x="32678" y="103224"/>
                </a:lnTo>
                <a:lnTo>
                  <a:pt x="30675" y="109456"/>
                </a:lnTo>
                <a:lnTo>
                  <a:pt x="28070" y="114881"/>
                </a:lnTo>
                <a:lnTo>
                  <a:pt x="26333" y="119767"/>
                </a:lnTo>
                <a:lnTo>
                  <a:pt x="25175" y="124295"/>
                </a:lnTo>
                <a:lnTo>
                  <a:pt x="24403" y="128583"/>
                </a:lnTo>
                <a:lnTo>
                  <a:pt x="25159" y="133982"/>
                </a:lnTo>
                <a:lnTo>
                  <a:pt x="26932" y="140122"/>
                </a:lnTo>
                <a:lnTo>
                  <a:pt x="29385" y="146755"/>
                </a:lnTo>
                <a:lnTo>
                  <a:pt x="31020" y="152446"/>
                </a:lnTo>
                <a:lnTo>
                  <a:pt x="32110" y="157511"/>
                </a:lnTo>
                <a:lnTo>
                  <a:pt x="33859" y="168697"/>
                </a:lnTo>
                <a:lnTo>
                  <a:pt x="34003" y="172155"/>
                </a:lnTo>
                <a:lnTo>
                  <a:pt x="34290" y="1943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19"/>
          <p:cNvSpPr/>
          <p:nvPr/>
        </p:nvSpPr>
        <p:spPr>
          <a:xfrm>
            <a:off x="1463040" y="5383529"/>
            <a:ext cx="11389" cy="205741"/>
          </a:xfrm>
          <a:custGeom>
            <a:avLst/>
            <a:gdLst/>
            <a:ahLst/>
            <a:cxnLst/>
            <a:rect l="0" t="0" r="0" b="0"/>
            <a:pathLst>
              <a:path w="11389" h="205741">
                <a:moveTo>
                  <a:pt x="0" y="0"/>
                </a:moveTo>
                <a:lnTo>
                  <a:pt x="6067" y="6068"/>
                </a:lnTo>
                <a:lnTo>
                  <a:pt x="7855" y="10396"/>
                </a:lnTo>
                <a:lnTo>
                  <a:pt x="9046" y="15820"/>
                </a:lnTo>
                <a:lnTo>
                  <a:pt x="9841" y="21977"/>
                </a:lnTo>
                <a:lnTo>
                  <a:pt x="10370" y="27351"/>
                </a:lnTo>
                <a:lnTo>
                  <a:pt x="10723" y="32204"/>
                </a:lnTo>
                <a:lnTo>
                  <a:pt x="10959" y="36710"/>
                </a:lnTo>
                <a:lnTo>
                  <a:pt x="11220" y="48489"/>
                </a:lnTo>
                <a:lnTo>
                  <a:pt x="11388" y="76747"/>
                </a:lnTo>
                <a:lnTo>
                  <a:pt x="10132" y="82915"/>
                </a:lnTo>
                <a:lnTo>
                  <a:pt x="8025" y="88297"/>
                </a:lnTo>
                <a:lnTo>
                  <a:pt x="5350" y="93155"/>
                </a:lnTo>
                <a:lnTo>
                  <a:pt x="3566" y="98933"/>
                </a:lnTo>
                <a:lnTo>
                  <a:pt x="2377" y="105326"/>
                </a:lnTo>
                <a:lnTo>
                  <a:pt x="1585" y="112127"/>
                </a:lnTo>
                <a:lnTo>
                  <a:pt x="1056" y="120472"/>
                </a:lnTo>
                <a:lnTo>
                  <a:pt x="704" y="129845"/>
                </a:lnTo>
                <a:lnTo>
                  <a:pt x="313" y="151689"/>
                </a:lnTo>
                <a:lnTo>
                  <a:pt x="0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20"/>
          <p:cNvSpPr/>
          <p:nvPr/>
        </p:nvSpPr>
        <p:spPr>
          <a:xfrm>
            <a:off x="4034790" y="5120639"/>
            <a:ext cx="285751" cy="400051"/>
          </a:xfrm>
          <a:custGeom>
            <a:avLst/>
            <a:gdLst/>
            <a:ahLst/>
            <a:cxnLst/>
            <a:rect l="0" t="0" r="0" b="0"/>
            <a:pathLst>
              <a:path w="285751" h="400051">
                <a:moveTo>
                  <a:pt x="285750" y="0"/>
                </a:moveTo>
                <a:lnTo>
                  <a:pt x="273614" y="6069"/>
                </a:lnTo>
                <a:lnTo>
                  <a:pt x="268769" y="7856"/>
                </a:lnTo>
                <a:lnTo>
                  <a:pt x="259999" y="9842"/>
                </a:lnTo>
                <a:lnTo>
                  <a:pt x="253990" y="10960"/>
                </a:lnTo>
                <a:lnTo>
                  <a:pt x="246142" y="17359"/>
                </a:lnTo>
                <a:lnTo>
                  <a:pt x="241841" y="21230"/>
                </a:lnTo>
                <a:lnTo>
                  <a:pt x="237448" y="22136"/>
                </a:lnTo>
                <a:lnTo>
                  <a:pt x="231262" y="22538"/>
                </a:lnTo>
                <a:lnTo>
                  <a:pt x="224279" y="22717"/>
                </a:lnTo>
                <a:lnTo>
                  <a:pt x="220640" y="24035"/>
                </a:lnTo>
                <a:lnTo>
                  <a:pt x="213208" y="28886"/>
                </a:lnTo>
                <a:lnTo>
                  <a:pt x="205672" y="31888"/>
                </a:lnTo>
                <a:lnTo>
                  <a:pt x="196554" y="33816"/>
                </a:lnTo>
                <a:lnTo>
                  <a:pt x="188534" y="37466"/>
                </a:lnTo>
                <a:lnTo>
                  <a:pt x="182839" y="40218"/>
                </a:lnTo>
                <a:lnTo>
                  <a:pt x="177773" y="42052"/>
                </a:lnTo>
                <a:lnTo>
                  <a:pt x="173125" y="43275"/>
                </a:lnTo>
                <a:lnTo>
                  <a:pt x="164574" y="44634"/>
                </a:lnTo>
                <a:lnTo>
                  <a:pt x="156540" y="45237"/>
                </a:lnTo>
                <a:lnTo>
                  <a:pt x="152620" y="46668"/>
                </a:lnTo>
                <a:lnTo>
                  <a:pt x="144877" y="51645"/>
                </a:lnTo>
                <a:lnTo>
                  <a:pt x="137203" y="54704"/>
                </a:lnTo>
                <a:lnTo>
                  <a:pt x="133379" y="55519"/>
                </a:lnTo>
                <a:lnTo>
                  <a:pt x="130829" y="57333"/>
                </a:lnTo>
                <a:lnTo>
                  <a:pt x="129129" y="59812"/>
                </a:lnTo>
                <a:lnTo>
                  <a:pt x="127996" y="62735"/>
                </a:lnTo>
                <a:lnTo>
                  <a:pt x="123430" y="68493"/>
                </a:lnTo>
                <a:lnTo>
                  <a:pt x="116577" y="76143"/>
                </a:lnTo>
                <a:lnTo>
                  <a:pt x="95501" y="98338"/>
                </a:lnTo>
                <a:lnTo>
                  <a:pt x="90337" y="103659"/>
                </a:lnTo>
                <a:lnTo>
                  <a:pt x="85625" y="109746"/>
                </a:lnTo>
                <a:lnTo>
                  <a:pt x="81213" y="116344"/>
                </a:lnTo>
                <a:lnTo>
                  <a:pt x="77002" y="123283"/>
                </a:lnTo>
                <a:lnTo>
                  <a:pt x="72924" y="130449"/>
                </a:lnTo>
                <a:lnTo>
                  <a:pt x="65007" y="145184"/>
                </a:lnTo>
                <a:lnTo>
                  <a:pt x="57255" y="156813"/>
                </a:lnTo>
                <a:lnTo>
                  <a:pt x="53410" y="161692"/>
                </a:lnTo>
                <a:lnTo>
                  <a:pt x="49138" y="170500"/>
                </a:lnTo>
                <a:lnTo>
                  <a:pt x="47998" y="174627"/>
                </a:lnTo>
                <a:lnTo>
                  <a:pt x="43346" y="182599"/>
                </a:lnTo>
                <a:lnTo>
                  <a:pt x="40327" y="186503"/>
                </a:lnTo>
                <a:lnTo>
                  <a:pt x="36973" y="194227"/>
                </a:lnTo>
                <a:lnTo>
                  <a:pt x="36078" y="198065"/>
                </a:lnTo>
                <a:lnTo>
                  <a:pt x="31698" y="205716"/>
                </a:lnTo>
                <a:lnTo>
                  <a:pt x="28752" y="209534"/>
                </a:lnTo>
                <a:lnTo>
                  <a:pt x="25478" y="217163"/>
                </a:lnTo>
                <a:lnTo>
                  <a:pt x="23636" y="228598"/>
                </a:lnTo>
                <a:lnTo>
                  <a:pt x="23089" y="240030"/>
                </a:lnTo>
                <a:lnTo>
                  <a:pt x="22905" y="255270"/>
                </a:lnTo>
                <a:lnTo>
                  <a:pt x="22873" y="278836"/>
                </a:lnTo>
                <a:lnTo>
                  <a:pt x="21599" y="286221"/>
                </a:lnTo>
                <a:lnTo>
                  <a:pt x="16796" y="297813"/>
                </a:lnTo>
                <a:lnTo>
                  <a:pt x="15007" y="303952"/>
                </a:lnTo>
                <a:lnTo>
                  <a:pt x="13815" y="310585"/>
                </a:lnTo>
                <a:lnTo>
                  <a:pt x="13019" y="317547"/>
                </a:lnTo>
                <a:lnTo>
                  <a:pt x="12136" y="328669"/>
                </a:lnTo>
                <a:lnTo>
                  <a:pt x="11569" y="340089"/>
                </a:lnTo>
                <a:lnTo>
                  <a:pt x="11442" y="352495"/>
                </a:lnTo>
                <a:lnTo>
                  <a:pt x="8048" y="360288"/>
                </a:lnTo>
                <a:lnTo>
                  <a:pt x="1589" y="373852"/>
                </a:lnTo>
                <a:lnTo>
                  <a:pt x="4093" y="382480"/>
                </a:lnTo>
                <a:lnTo>
                  <a:pt x="6538" y="388337"/>
                </a:lnTo>
                <a:lnTo>
                  <a:pt x="6899" y="392241"/>
                </a:lnTo>
                <a:lnTo>
                  <a:pt x="5869" y="394844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21"/>
          <p:cNvSpPr/>
          <p:nvPr/>
        </p:nvSpPr>
        <p:spPr>
          <a:xfrm>
            <a:off x="1165860" y="5178264"/>
            <a:ext cx="239874" cy="330996"/>
          </a:xfrm>
          <a:custGeom>
            <a:avLst/>
            <a:gdLst/>
            <a:ahLst/>
            <a:cxnLst/>
            <a:rect l="0" t="0" r="0" b="0"/>
            <a:pathLst>
              <a:path w="239874" h="330996">
                <a:moveTo>
                  <a:pt x="0" y="22386"/>
                </a:moveTo>
                <a:lnTo>
                  <a:pt x="6067" y="22386"/>
                </a:lnTo>
                <a:lnTo>
                  <a:pt x="9125" y="21115"/>
                </a:lnTo>
                <a:lnTo>
                  <a:pt x="15909" y="16318"/>
                </a:lnTo>
                <a:lnTo>
                  <a:pt x="19496" y="14530"/>
                </a:lnTo>
                <a:lnTo>
                  <a:pt x="26868" y="12544"/>
                </a:lnTo>
                <a:lnTo>
                  <a:pt x="34094" y="11269"/>
                </a:lnTo>
                <a:lnTo>
                  <a:pt x="39706" y="11095"/>
                </a:lnTo>
                <a:lnTo>
                  <a:pt x="46790" y="9779"/>
                </a:lnTo>
                <a:lnTo>
                  <a:pt x="68209" y="4929"/>
                </a:lnTo>
                <a:lnTo>
                  <a:pt x="77222" y="3128"/>
                </a:lnTo>
                <a:lnTo>
                  <a:pt x="84501" y="1927"/>
                </a:lnTo>
                <a:lnTo>
                  <a:pt x="90624" y="1126"/>
                </a:lnTo>
                <a:lnTo>
                  <a:pt x="95976" y="593"/>
                </a:lnTo>
                <a:lnTo>
                  <a:pt x="100814" y="237"/>
                </a:lnTo>
                <a:lnTo>
                  <a:pt x="105309" y="0"/>
                </a:lnTo>
                <a:lnTo>
                  <a:pt x="110846" y="1112"/>
                </a:lnTo>
                <a:lnTo>
                  <a:pt x="117077" y="3123"/>
                </a:lnTo>
                <a:lnTo>
                  <a:pt x="123771" y="5734"/>
                </a:lnTo>
                <a:lnTo>
                  <a:pt x="130774" y="8744"/>
                </a:lnTo>
                <a:lnTo>
                  <a:pt x="145328" y="15476"/>
                </a:lnTo>
                <a:lnTo>
                  <a:pt x="152765" y="20319"/>
                </a:lnTo>
                <a:lnTo>
                  <a:pt x="160263" y="26088"/>
                </a:lnTo>
                <a:lnTo>
                  <a:pt x="167802" y="32474"/>
                </a:lnTo>
                <a:lnTo>
                  <a:pt x="174098" y="38001"/>
                </a:lnTo>
                <a:lnTo>
                  <a:pt x="184480" y="47529"/>
                </a:lnTo>
                <a:lnTo>
                  <a:pt x="197465" y="60033"/>
                </a:lnTo>
                <a:lnTo>
                  <a:pt x="220922" y="83306"/>
                </a:lnTo>
                <a:lnTo>
                  <a:pt x="223481" y="87129"/>
                </a:lnTo>
                <a:lnTo>
                  <a:pt x="226325" y="94764"/>
                </a:lnTo>
                <a:lnTo>
                  <a:pt x="230975" y="102390"/>
                </a:lnTo>
                <a:lnTo>
                  <a:pt x="233993" y="106202"/>
                </a:lnTo>
                <a:lnTo>
                  <a:pt x="236005" y="112553"/>
                </a:lnTo>
                <a:lnTo>
                  <a:pt x="237347" y="120597"/>
                </a:lnTo>
                <a:lnTo>
                  <a:pt x="238241" y="129770"/>
                </a:lnTo>
                <a:lnTo>
                  <a:pt x="238837" y="137155"/>
                </a:lnTo>
                <a:lnTo>
                  <a:pt x="239235" y="143348"/>
                </a:lnTo>
                <a:lnTo>
                  <a:pt x="239500" y="148748"/>
                </a:lnTo>
                <a:lnTo>
                  <a:pt x="239794" y="161520"/>
                </a:lnTo>
                <a:lnTo>
                  <a:pt x="239873" y="168482"/>
                </a:lnTo>
                <a:lnTo>
                  <a:pt x="238655" y="176933"/>
                </a:lnTo>
                <a:lnTo>
                  <a:pt x="236573" y="186377"/>
                </a:lnTo>
                <a:lnTo>
                  <a:pt x="233915" y="196483"/>
                </a:lnTo>
                <a:lnTo>
                  <a:pt x="232144" y="204491"/>
                </a:lnTo>
                <a:lnTo>
                  <a:pt x="230962" y="211099"/>
                </a:lnTo>
                <a:lnTo>
                  <a:pt x="230175" y="216774"/>
                </a:lnTo>
                <a:lnTo>
                  <a:pt x="229300" y="226467"/>
                </a:lnTo>
                <a:lnTo>
                  <a:pt x="229066" y="230830"/>
                </a:lnTo>
                <a:lnTo>
                  <a:pt x="227641" y="235009"/>
                </a:lnTo>
                <a:lnTo>
                  <a:pt x="222670" y="243038"/>
                </a:lnTo>
                <a:lnTo>
                  <a:pt x="216228" y="250840"/>
                </a:lnTo>
                <a:lnTo>
                  <a:pt x="212732" y="254698"/>
                </a:lnTo>
                <a:lnTo>
                  <a:pt x="210401" y="258541"/>
                </a:lnTo>
                <a:lnTo>
                  <a:pt x="207811" y="266197"/>
                </a:lnTo>
                <a:lnTo>
                  <a:pt x="206660" y="273833"/>
                </a:lnTo>
                <a:lnTo>
                  <a:pt x="206353" y="277647"/>
                </a:lnTo>
                <a:lnTo>
                  <a:pt x="204879" y="281460"/>
                </a:lnTo>
                <a:lnTo>
                  <a:pt x="199854" y="289083"/>
                </a:lnTo>
                <a:lnTo>
                  <a:pt x="196774" y="296704"/>
                </a:lnTo>
                <a:lnTo>
                  <a:pt x="194796" y="305877"/>
                </a:lnTo>
                <a:lnTo>
                  <a:pt x="194454" y="313534"/>
                </a:lnTo>
                <a:lnTo>
                  <a:pt x="194310" y="33099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22"/>
          <p:cNvSpPr/>
          <p:nvPr/>
        </p:nvSpPr>
        <p:spPr>
          <a:xfrm>
            <a:off x="7304799" y="3685304"/>
            <a:ext cx="204711" cy="200897"/>
          </a:xfrm>
          <a:custGeom>
            <a:avLst/>
            <a:gdLst/>
            <a:ahLst/>
            <a:cxnLst/>
            <a:rect l="0" t="0" r="0" b="0"/>
            <a:pathLst>
              <a:path w="204711" h="200897">
                <a:moveTo>
                  <a:pt x="204710" y="6585"/>
                </a:moveTo>
                <a:lnTo>
                  <a:pt x="204710" y="0"/>
                </a:lnTo>
                <a:lnTo>
                  <a:pt x="204710" y="2812"/>
                </a:lnTo>
                <a:lnTo>
                  <a:pt x="203441" y="4070"/>
                </a:lnTo>
                <a:lnTo>
                  <a:pt x="201324" y="4908"/>
                </a:lnTo>
                <a:lnTo>
                  <a:pt x="195585" y="5840"/>
                </a:lnTo>
                <a:lnTo>
                  <a:pt x="192277" y="6089"/>
                </a:lnTo>
                <a:lnTo>
                  <a:pt x="183910" y="6487"/>
                </a:lnTo>
                <a:lnTo>
                  <a:pt x="176393" y="6557"/>
                </a:lnTo>
                <a:lnTo>
                  <a:pt x="173132" y="7836"/>
                </a:lnTo>
                <a:lnTo>
                  <a:pt x="169688" y="9959"/>
                </a:lnTo>
                <a:lnTo>
                  <a:pt x="159616" y="17544"/>
                </a:lnTo>
                <a:lnTo>
                  <a:pt x="155882" y="17806"/>
                </a:lnTo>
                <a:lnTo>
                  <a:pt x="153108" y="17876"/>
                </a:lnTo>
                <a:lnTo>
                  <a:pt x="151259" y="19192"/>
                </a:lnTo>
                <a:lnTo>
                  <a:pt x="150026" y="21340"/>
                </a:lnTo>
                <a:lnTo>
                  <a:pt x="149204" y="24042"/>
                </a:lnTo>
                <a:lnTo>
                  <a:pt x="147386" y="25843"/>
                </a:lnTo>
                <a:lnTo>
                  <a:pt x="144905" y="27044"/>
                </a:lnTo>
                <a:lnTo>
                  <a:pt x="138760" y="28378"/>
                </a:lnTo>
                <a:lnTo>
                  <a:pt x="135343" y="28734"/>
                </a:lnTo>
                <a:lnTo>
                  <a:pt x="131796" y="28971"/>
                </a:lnTo>
                <a:lnTo>
                  <a:pt x="128161" y="30399"/>
                </a:lnTo>
                <a:lnTo>
                  <a:pt x="124467" y="32621"/>
                </a:lnTo>
                <a:lnTo>
                  <a:pt x="115482" y="39245"/>
                </a:lnTo>
                <a:lnTo>
                  <a:pt x="110867" y="40151"/>
                </a:lnTo>
                <a:lnTo>
                  <a:pt x="107858" y="40392"/>
                </a:lnTo>
                <a:lnTo>
                  <a:pt x="104582" y="41823"/>
                </a:lnTo>
                <a:lnTo>
                  <a:pt x="101128" y="44048"/>
                </a:lnTo>
                <a:lnTo>
                  <a:pt x="97556" y="46800"/>
                </a:lnTo>
                <a:lnTo>
                  <a:pt x="93904" y="48635"/>
                </a:lnTo>
                <a:lnTo>
                  <a:pt x="90200" y="49859"/>
                </a:lnTo>
                <a:lnTo>
                  <a:pt x="86459" y="50674"/>
                </a:lnTo>
                <a:lnTo>
                  <a:pt x="82697" y="52488"/>
                </a:lnTo>
                <a:lnTo>
                  <a:pt x="78918" y="54967"/>
                </a:lnTo>
                <a:lnTo>
                  <a:pt x="75129" y="57890"/>
                </a:lnTo>
                <a:lnTo>
                  <a:pt x="71333" y="59839"/>
                </a:lnTo>
                <a:lnTo>
                  <a:pt x="67533" y="61137"/>
                </a:lnTo>
                <a:lnTo>
                  <a:pt x="63728" y="62004"/>
                </a:lnTo>
                <a:lnTo>
                  <a:pt x="59922" y="62581"/>
                </a:lnTo>
                <a:lnTo>
                  <a:pt x="56115" y="62966"/>
                </a:lnTo>
                <a:lnTo>
                  <a:pt x="52306" y="63222"/>
                </a:lnTo>
                <a:lnTo>
                  <a:pt x="49768" y="64663"/>
                </a:lnTo>
                <a:lnTo>
                  <a:pt x="48076" y="66894"/>
                </a:lnTo>
                <a:lnTo>
                  <a:pt x="46947" y="69651"/>
                </a:lnTo>
                <a:lnTo>
                  <a:pt x="43655" y="71489"/>
                </a:lnTo>
                <a:lnTo>
                  <a:pt x="38920" y="72715"/>
                </a:lnTo>
                <a:lnTo>
                  <a:pt x="25207" y="74681"/>
                </a:lnTo>
                <a:lnTo>
                  <a:pt x="21541" y="76113"/>
                </a:lnTo>
                <a:lnTo>
                  <a:pt x="16557" y="78337"/>
                </a:lnTo>
                <a:lnTo>
                  <a:pt x="2444" y="84964"/>
                </a:lnTo>
                <a:lnTo>
                  <a:pt x="1286" y="86778"/>
                </a:lnTo>
                <a:lnTo>
                  <a:pt x="0" y="92180"/>
                </a:lnTo>
                <a:lnTo>
                  <a:pt x="927" y="94128"/>
                </a:lnTo>
                <a:lnTo>
                  <a:pt x="2814" y="95428"/>
                </a:lnTo>
                <a:lnTo>
                  <a:pt x="8902" y="97512"/>
                </a:lnTo>
                <a:lnTo>
                  <a:pt x="13121" y="101184"/>
                </a:lnTo>
                <a:lnTo>
                  <a:pt x="20110" y="107822"/>
                </a:lnTo>
                <a:lnTo>
                  <a:pt x="20684" y="109636"/>
                </a:lnTo>
                <a:lnTo>
                  <a:pt x="21321" y="115039"/>
                </a:lnTo>
                <a:lnTo>
                  <a:pt x="22760" y="116988"/>
                </a:lnTo>
                <a:lnTo>
                  <a:pt x="24991" y="118287"/>
                </a:lnTo>
                <a:lnTo>
                  <a:pt x="30855" y="119730"/>
                </a:lnTo>
                <a:lnTo>
                  <a:pt x="34197" y="120116"/>
                </a:lnTo>
                <a:lnTo>
                  <a:pt x="37695" y="120372"/>
                </a:lnTo>
                <a:lnTo>
                  <a:pt x="42567" y="123083"/>
                </a:lnTo>
                <a:lnTo>
                  <a:pt x="48355" y="127431"/>
                </a:lnTo>
                <a:lnTo>
                  <a:pt x="54753" y="132869"/>
                </a:lnTo>
                <a:lnTo>
                  <a:pt x="61559" y="136494"/>
                </a:lnTo>
                <a:lnTo>
                  <a:pt x="68636" y="138912"/>
                </a:lnTo>
                <a:lnTo>
                  <a:pt x="75894" y="140523"/>
                </a:lnTo>
                <a:lnTo>
                  <a:pt x="80733" y="142867"/>
                </a:lnTo>
                <a:lnTo>
                  <a:pt x="83959" y="145700"/>
                </a:lnTo>
                <a:lnTo>
                  <a:pt x="86110" y="148858"/>
                </a:lnTo>
                <a:lnTo>
                  <a:pt x="88813" y="150964"/>
                </a:lnTo>
                <a:lnTo>
                  <a:pt x="91886" y="152368"/>
                </a:lnTo>
                <a:lnTo>
                  <a:pt x="95204" y="153304"/>
                </a:lnTo>
                <a:lnTo>
                  <a:pt x="98687" y="155198"/>
                </a:lnTo>
                <a:lnTo>
                  <a:pt x="102278" y="157730"/>
                </a:lnTo>
                <a:lnTo>
                  <a:pt x="105942" y="160689"/>
                </a:lnTo>
                <a:lnTo>
                  <a:pt x="109655" y="163931"/>
                </a:lnTo>
                <a:lnTo>
                  <a:pt x="113400" y="167362"/>
                </a:lnTo>
                <a:lnTo>
                  <a:pt x="117167" y="170920"/>
                </a:lnTo>
                <a:lnTo>
                  <a:pt x="120948" y="173292"/>
                </a:lnTo>
                <a:lnTo>
                  <a:pt x="124738" y="174873"/>
                </a:lnTo>
                <a:lnTo>
                  <a:pt x="128536" y="175927"/>
                </a:lnTo>
                <a:lnTo>
                  <a:pt x="132337" y="177900"/>
                </a:lnTo>
                <a:lnTo>
                  <a:pt x="136142" y="180485"/>
                </a:lnTo>
                <a:lnTo>
                  <a:pt x="139948" y="183479"/>
                </a:lnTo>
                <a:lnTo>
                  <a:pt x="143756" y="185474"/>
                </a:lnTo>
                <a:lnTo>
                  <a:pt x="147564" y="186804"/>
                </a:lnTo>
                <a:lnTo>
                  <a:pt x="156733" y="188940"/>
                </a:lnTo>
                <a:lnTo>
                  <a:pt x="161374" y="189232"/>
                </a:lnTo>
                <a:lnTo>
                  <a:pt x="164390" y="189310"/>
                </a:lnTo>
                <a:lnTo>
                  <a:pt x="166400" y="190631"/>
                </a:lnTo>
                <a:lnTo>
                  <a:pt x="167741" y="192783"/>
                </a:lnTo>
                <a:lnTo>
                  <a:pt x="170420" y="20089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23"/>
          <p:cNvSpPr/>
          <p:nvPr/>
        </p:nvSpPr>
        <p:spPr>
          <a:xfrm>
            <a:off x="7176806" y="5074919"/>
            <a:ext cx="195545" cy="274321"/>
          </a:xfrm>
          <a:custGeom>
            <a:avLst/>
            <a:gdLst/>
            <a:ahLst/>
            <a:cxnLst/>
            <a:rect l="0" t="0" r="0" b="0"/>
            <a:pathLst>
              <a:path w="195545" h="274321">
                <a:moveTo>
                  <a:pt x="195544" y="0"/>
                </a:moveTo>
                <a:lnTo>
                  <a:pt x="183408" y="12136"/>
                </a:lnTo>
                <a:lnTo>
                  <a:pt x="173483" y="20791"/>
                </a:lnTo>
                <a:lnTo>
                  <a:pt x="145523" y="43954"/>
                </a:lnTo>
                <a:lnTo>
                  <a:pt x="127906" y="57243"/>
                </a:lnTo>
                <a:lnTo>
                  <a:pt x="88013" y="85555"/>
                </a:lnTo>
                <a:lnTo>
                  <a:pt x="69247" y="97677"/>
                </a:lnTo>
                <a:lnTo>
                  <a:pt x="51655" y="108298"/>
                </a:lnTo>
                <a:lnTo>
                  <a:pt x="34848" y="117919"/>
                </a:lnTo>
                <a:lnTo>
                  <a:pt x="22373" y="124333"/>
                </a:lnTo>
                <a:lnTo>
                  <a:pt x="12787" y="128609"/>
                </a:lnTo>
                <a:lnTo>
                  <a:pt x="5126" y="131459"/>
                </a:lnTo>
                <a:lnTo>
                  <a:pt x="1289" y="135899"/>
                </a:lnTo>
                <a:lnTo>
                  <a:pt x="0" y="141400"/>
                </a:lnTo>
                <a:lnTo>
                  <a:pt x="411" y="147607"/>
                </a:lnTo>
                <a:lnTo>
                  <a:pt x="5765" y="154285"/>
                </a:lnTo>
                <a:lnTo>
                  <a:pt x="14414" y="161277"/>
                </a:lnTo>
                <a:lnTo>
                  <a:pt x="25262" y="168478"/>
                </a:lnTo>
                <a:lnTo>
                  <a:pt x="61019" y="190026"/>
                </a:lnTo>
                <a:lnTo>
                  <a:pt x="83001" y="202884"/>
                </a:lnTo>
                <a:lnTo>
                  <a:pt x="102734" y="215266"/>
                </a:lnTo>
                <a:lnTo>
                  <a:pt x="120971" y="227331"/>
                </a:lnTo>
                <a:lnTo>
                  <a:pt x="138208" y="239184"/>
                </a:lnTo>
                <a:lnTo>
                  <a:pt x="150970" y="248356"/>
                </a:lnTo>
                <a:lnTo>
                  <a:pt x="160749" y="255741"/>
                </a:lnTo>
                <a:lnTo>
                  <a:pt x="184113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24"/>
          <p:cNvSpPr/>
          <p:nvPr/>
        </p:nvSpPr>
        <p:spPr>
          <a:xfrm>
            <a:off x="5897879" y="4389119"/>
            <a:ext cx="427965" cy="182882"/>
          </a:xfrm>
          <a:custGeom>
            <a:avLst/>
            <a:gdLst/>
            <a:ahLst/>
            <a:cxnLst/>
            <a:rect l="0" t="0" r="0" b="0"/>
            <a:pathLst>
              <a:path w="427965" h="182882">
                <a:moveTo>
                  <a:pt x="0" y="0"/>
                </a:moveTo>
                <a:lnTo>
                  <a:pt x="12137" y="0"/>
                </a:lnTo>
                <a:lnTo>
                  <a:pt x="19521" y="1270"/>
                </a:lnTo>
                <a:lnTo>
                  <a:pt x="28254" y="3387"/>
                </a:lnTo>
                <a:lnTo>
                  <a:pt x="37886" y="6068"/>
                </a:lnTo>
                <a:lnTo>
                  <a:pt x="45577" y="7856"/>
                </a:lnTo>
                <a:lnTo>
                  <a:pt x="57510" y="9841"/>
                </a:lnTo>
                <a:lnTo>
                  <a:pt x="67047" y="14111"/>
                </a:lnTo>
                <a:lnTo>
                  <a:pt x="71368" y="17027"/>
                </a:lnTo>
                <a:lnTo>
                  <a:pt x="82943" y="20268"/>
                </a:lnTo>
                <a:lnTo>
                  <a:pt x="89586" y="21132"/>
                </a:lnTo>
                <a:lnTo>
                  <a:pt x="100353" y="25479"/>
                </a:lnTo>
                <a:lnTo>
                  <a:pt x="105002" y="28416"/>
                </a:lnTo>
                <a:lnTo>
                  <a:pt x="109372" y="31644"/>
                </a:lnTo>
                <a:lnTo>
                  <a:pt x="113555" y="35066"/>
                </a:lnTo>
                <a:lnTo>
                  <a:pt x="117613" y="38618"/>
                </a:lnTo>
                <a:lnTo>
                  <a:pt x="122859" y="40985"/>
                </a:lnTo>
                <a:lnTo>
                  <a:pt x="135461" y="43616"/>
                </a:lnTo>
                <a:lnTo>
                  <a:pt x="142377" y="45587"/>
                </a:lnTo>
                <a:lnTo>
                  <a:pt x="149529" y="48172"/>
                </a:lnTo>
                <a:lnTo>
                  <a:pt x="156836" y="51165"/>
                </a:lnTo>
                <a:lnTo>
                  <a:pt x="164247" y="54430"/>
                </a:lnTo>
                <a:lnTo>
                  <a:pt x="179255" y="61445"/>
                </a:lnTo>
                <a:lnTo>
                  <a:pt x="185544" y="65093"/>
                </a:lnTo>
                <a:lnTo>
                  <a:pt x="191007" y="68796"/>
                </a:lnTo>
                <a:lnTo>
                  <a:pt x="195917" y="72534"/>
                </a:lnTo>
                <a:lnTo>
                  <a:pt x="209352" y="78836"/>
                </a:lnTo>
                <a:lnTo>
                  <a:pt x="228468" y="86848"/>
                </a:lnTo>
                <a:lnTo>
                  <a:pt x="269182" y="103369"/>
                </a:lnTo>
                <a:lnTo>
                  <a:pt x="295743" y="114945"/>
                </a:lnTo>
                <a:lnTo>
                  <a:pt x="305112" y="118540"/>
                </a:lnTo>
                <a:lnTo>
                  <a:pt x="312628" y="120937"/>
                </a:lnTo>
                <a:lnTo>
                  <a:pt x="318909" y="122535"/>
                </a:lnTo>
                <a:lnTo>
                  <a:pt x="328176" y="126140"/>
                </a:lnTo>
                <a:lnTo>
                  <a:pt x="339435" y="131084"/>
                </a:lnTo>
                <a:lnTo>
                  <a:pt x="352019" y="136919"/>
                </a:lnTo>
                <a:lnTo>
                  <a:pt x="361680" y="142080"/>
                </a:lnTo>
                <a:lnTo>
                  <a:pt x="369390" y="146790"/>
                </a:lnTo>
                <a:lnTo>
                  <a:pt x="375800" y="151200"/>
                </a:lnTo>
                <a:lnTo>
                  <a:pt x="386309" y="156100"/>
                </a:lnTo>
                <a:lnTo>
                  <a:pt x="390890" y="157407"/>
                </a:lnTo>
                <a:lnTo>
                  <a:pt x="399366" y="162245"/>
                </a:lnTo>
                <a:lnTo>
                  <a:pt x="403404" y="165314"/>
                </a:lnTo>
                <a:lnTo>
                  <a:pt x="411277" y="168723"/>
                </a:lnTo>
                <a:lnTo>
                  <a:pt x="422851" y="170642"/>
                </a:lnTo>
                <a:lnTo>
                  <a:pt x="427964" y="171091"/>
                </a:lnTo>
                <a:lnTo>
                  <a:pt x="427550" y="171211"/>
                </a:lnTo>
                <a:lnTo>
                  <a:pt x="426003" y="171291"/>
                </a:lnTo>
                <a:lnTo>
                  <a:pt x="420898" y="174766"/>
                </a:lnTo>
                <a:lnTo>
                  <a:pt x="388621" y="1828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25"/>
          <p:cNvSpPr/>
          <p:nvPr/>
        </p:nvSpPr>
        <p:spPr>
          <a:xfrm>
            <a:off x="8275319" y="4229100"/>
            <a:ext cx="489084" cy="262890"/>
          </a:xfrm>
          <a:custGeom>
            <a:avLst/>
            <a:gdLst/>
            <a:ahLst/>
            <a:cxnLst/>
            <a:rect l="0" t="0" r="0" b="0"/>
            <a:pathLst>
              <a:path w="489084" h="262890">
                <a:moveTo>
                  <a:pt x="0" y="262889"/>
                </a:moveTo>
                <a:lnTo>
                  <a:pt x="12137" y="256822"/>
                </a:lnTo>
                <a:lnTo>
                  <a:pt x="21480" y="250456"/>
                </a:lnTo>
                <a:lnTo>
                  <a:pt x="25751" y="246981"/>
                </a:lnTo>
                <a:lnTo>
                  <a:pt x="40655" y="239732"/>
                </a:lnTo>
                <a:lnTo>
                  <a:pt x="49963" y="236021"/>
                </a:lnTo>
                <a:lnTo>
                  <a:pt x="59979" y="231007"/>
                </a:lnTo>
                <a:lnTo>
                  <a:pt x="70466" y="225125"/>
                </a:lnTo>
                <a:lnTo>
                  <a:pt x="81267" y="218663"/>
                </a:lnTo>
                <a:lnTo>
                  <a:pt x="93549" y="211815"/>
                </a:lnTo>
                <a:lnTo>
                  <a:pt x="132563" y="191312"/>
                </a:lnTo>
                <a:lnTo>
                  <a:pt x="152474" y="181124"/>
                </a:lnTo>
                <a:lnTo>
                  <a:pt x="162610" y="175359"/>
                </a:lnTo>
                <a:lnTo>
                  <a:pt x="173176" y="168976"/>
                </a:lnTo>
                <a:lnTo>
                  <a:pt x="184032" y="162180"/>
                </a:lnTo>
                <a:lnTo>
                  <a:pt x="196347" y="155110"/>
                </a:lnTo>
                <a:lnTo>
                  <a:pt x="223579" y="140481"/>
                </a:lnTo>
                <a:lnTo>
                  <a:pt x="236683" y="134294"/>
                </a:lnTo>
                <a:lnTo>
                  <a:pt x="249228" y="128899"/>
                </a:lnTo>
                <a:lnTo>
                  <a:pt x="261402" y="124032"/>
                </a:lnTo>
                <a:lnTo>
                  <a:pt x="272059" y="118248"/>
                </a:lnTo>
                <a:lnTo>
                  <a:pt x="281702" y="111852"/>
                </a:lnTo>
                <a:lnTo>
                  <a:pt x="290672" y="105048"/>
                </a:lnTo>
                <a:lnTo>
                  <a:pt x="300462" y="99242"/>
                </a:lnTo>
                <a:lnTo>
                  <a:pt x="310797" y="94101"/>
                </a:lnTo>
                <a:lnTo>
                  <a:pt x="321498" y="89404"/>
                </a:lnTo>
                <a:lnTo>
                  <a:pt x="333712" y="82462"/>
                </a:lnTo>
                <a:lnTo>
                  <a:pt x="346936" y="74025"/>
                </a:lnTo>
                <a:lnTo>
                  <a:pt x="360830" y="64590"/>
                </a:lnTo>
                <a:lnTo>
                  <a:pt x="372633" y="57029"/>
                </a:lnTo>
                <a:lnTo>
                  <a:pt x="383043" y="50720"/>
                </a:lnTo>
                <a:lnTo>
                  <a:pt x="392521" y="45243"/>
                </a:lnTo>
                <a:lnTo>
                  <a:pt x="416601" y="32384"/>
                </a:lnTo>
                <a:lnTo>
                  <a:pt x="430134" y="25400"/>
                </a:lnTo>
                <a:lnTo>
                  <a:pt x="440427" y="20743"/>
                </a:lnTo>
                <a:lnTo>
                  <a:pt x="455248" y="15569"/>
                </a:lnTo>
                <a:lnTo>
                  <a:pt x="466070" y="9882"/>
                </a:lnTo>
                <a:lnTo>
                  <a:pt x="470733" y="6588"/>
                </a:lnTo>
                <a:lnTo>
                  <a:pt x="479302" y="2928"/>
                </a:lnTo>
                <a:lnTo>
                  <a:pt x="489083" y="578"/>
                </a:lnTo>
                <a:lnTo>
                  <a:pt x="488615" y="385"/>
                </a:lnTo>
                <a:lnTo>
                  <a:pt x="4800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26"/>
          <p:cNvSpPr/>
          <p:nvPr/>
        </p:nvSpPr>
        <p:spPr>
          <a:xfrm>
            <a:off x="5846092" y="4892052"/>
            <a:ext cx="246094" cy="342888"/>
          </a:xfrm>
          <a:custGeom>
            <a:avLst/>
            <a:gdLst/>
            <a:ahLst/>
            <a:cxnLst/>
            <a:rect l="0" t="0" r="0" b="0"/>
            <a:pathLst>
              <a:path w="246094" h="342888">
                <a:moveTo>
                  <a:pt x="6067" y="11417"/>
                </a:moveTo>
                <a:lnTo>
                  <a:pt x="0" y="11417"/>
                </a:lnTo>
                <a:lnTo>
                  <a:pt x="8362" y="11417"/>
                </a:lnTo>
                <a:lnTo>
                  <a:pt x="12677" y="10148"/>
                </a:lnTo>
                <a:lnTo>
                  <a:pt x="16824" y="8031"/>
                </a:lnTo>
                <a:lnTo>
                  <a:pt x="20859" y="5350"/>
                </a:lnTo>
                <a:lnTo>
                  <a:pt x="24819" y="3562"/>
                </a:lnTo>
                <a:lnTo>
                  <a:pt x="28728" y="2370"/>
                </a:lnTo>
                <a:lnTo>
                  <a:pt x="32605" y="1576"/>
                </a:lnTo>
                <a:lnTo>
                  <a:pt x="37729" y="1047"/>
                </a:lnTo>
                <a:lnTo>
                  <a:pt x="43685" y="694"/>
                </a:lnTo>
                <a:lnTo>
                  <a:pt x="55807" y="301"/>
                </a:lnTo>
                <a:lnTo>
                  <a:pt x="73936" y="49"/>
                </a:lnTo>
                <a:lnTo>
                  <a:pt x="95815" y="0"/>
                </a:lnTo>
                <a:lnTo>
                  <a:pt x="101459" y="1265"/>
                </a:lnTo>
                <a:lnTo>
                  <a:pt x="106492" y="3380"/>
                </a:lnTo>
                <a:lnTo>
                  <a:pt x="111117" y="6059"/>
                </a:lnTo>
                <a:lnTo>
                  <a:pt x="115471" y="7845"/>
                </a:lnTo>
                <a:lnTo>
                  <a:pt x="119643" y="9036"/>
                </a:lnTo>
                <a:lnTo>
                  <a:pt x="123695" y="9830"/>
                </a:lnTo>
                <a:lnTo>
                  <a:pt x="127665" y="11629"/>
                </a:lnTo>
                <a:lnTo>
                  <a:pt x="131583" y="14098"/>
                </a:lnTo>
                <a:lnTo>
                  <a:pt x="135464" y="17015"/>
                </a:lnTo>
                <a:lnTo>
                  <a:pt x="139322" y="20229"/>
                </a:lnTo>
                <a:lnTo>
                  <a:pt x="146996" y="27187"/>
                </a:lnTo>
                <a:lnTo>
                  <a:pt x="154639" y="34513"/>
                </a:lnTo>
                <a:lnTo>
                  <a:pt x="191167" y="70803"/>
                </a:lnTo>
                <a:lnTo>
                  <a:pt x="195507" y="76407"/>
                </a:lnTo>
                <a:lnTo>
                  <a:pt x="199671" y="82684"/>
                </a:lnTo>
                <a:lnTo>
                  <a:pt x="203716" y="89409"/>
                </a:lnTo>
                <a:lnTo>
                  <a:pt x="207684" y="97701"/>
                </a:lnTo>
                <a:lnTo>
                  <a:pt x="211598" y="107040"/>
                </a:lnTo>
                <a:lnTo>
                  <a:pt x="215478" y="117076"/>
                </a:lnTo>
                <a:lnTo>
                  <a:pt x="219335" y="126307"/>
                </a:lnTo>
                <a:lnTo>
                  <a:pt x="223175" y="135000"/>
                </a:lnTo>
                <a:lnTo>
                  <a:pt x="230830" y="151433"/>
                </a:lnTo>
                <a:lnTo>
                  <a:pt x="238465" y="167203"/>
                </a:lnTo>
                <a:lnTo>
                  <a:pt x="241009" y="176235"/>
                </a:lnTo>
                <a:lnTo>
                  <a:pt x="242706" y="186066"/>
                </a:lnTo>
                <a:lnTo>
                  <a:pt x="243837" y="196430"/>
                </a:lnTo>
                <a:lnTo>
                  <a:pt x="244590" y="204609"/>
                </a:lnTo>
                <a:lnTo>
                  <a:pt x="245092" y="211332"/>
                </a:lnTo>
                <a:lnTo>
                  <a:pt x="245427" y="217084"/>
                </a:lnTo>
                <a:lnTo>
                  <a:pt x="245800" y="226861"/>
                </a:lnTo>
                <a:lnTo>
                  <a:pt x="245965" y="236710"/>
                </a:lnTo>
                <a:lnTo>
                  <a:pt x="246093" y="277617"/>
                </a:lnTo>
                <a:lnTo>
                  <a:pt x="244824" y="282863"/>
                </a:lnTo>
                <a:lnTo>
                  <a:pt x="242708" y="288901"/>
                </a:lnTo>
                <a:lnTo>
                  <a:pt x="240028" y="295467"/>
                </a:lnTo>
                <a:lnTo>
                  <a:pt x="237050" y="306148"/>
                </a:lnTo>
                <a:lnTo>
                  <a:pt x="236256" y="310774"/>
                </a:lnTo>
                <a:lnTo>
                  <a:pt x="231987" y="319302"/>
                </a:lnTo>
                <a:lnTo>
                  <a:pt x="229070" y="323354"/>
                </a:lnTo>
                <a:lnTo>
                  <a:pt x="225830" y="331243"/>
                </a:lnTo>
                <a:lnTo>
                  <a:pt x="223237" y="3428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27"/>
          <p:cNvSpPr/>
          <p:nvPr/>
        </p:nvSpPr>
        <p:spPr>
          <a:xfrm>
            <a:off x="8606790" y="4802188"/>
            <a:ext cx="148590" cy="329882"/>
          </a:xfrm>
          <a:custGeom>
            <a:avLst/>
            <a:gdLst/>
            <a:ahLst/>
            <a:cxnLst/>
            <a:rect l="0" t="0" r="0" b="0"/>
            <a:pathLst>
              <a:path w="148590" h="329882">
                <a:moveTo>
                  <a:pt x="148589" y="9841"/>
                </a:moveTo>
                <a:lnTo>
                  <a:pt x="142522" y="9841"/>
                </a:lnTo>
                <a:lnTo>
                  <a:pt x="140734" y="8571"/>
                </a:lnTo>
                <a:lnTo>
                  <a:pt x="139542" y="6455"/>
                </a:lnTo>
                <a:lnTo>
                  <a:pt x="138748" y="3774"/>
                </a:lnTo>
                <a:lnTo>
                  <a:pt x="136949" y="1986"/>
                </a:lnTo>
                <a:lnTo>
                  <a:pt x="134479" y="794"/>
                </a:lnTo>
                <a:lnTo>
                  <a:pt x="131562" y="0"/>
                </a:lnTo>
                <a:lnTo>
                  <a:pt x="128348" y="740"/>
                </a:lnTo>
                <a:lnTo>
                  <a:pt x="124935" y="2504"/>
                </a:lnTo>
                <a:lnTo>
                  <a:pt x="121390" y="4950"/>
                </a:lnTo>
                <a:lnTo>
                  <a:pt x="116486" y="7850"/>
                </a:lnTo>
                <a:lnTo>
                  <a:pt x="110677" y="11054"/>
                </a:lnTo>
                <a:lnTo>
                  <a:pt x="95240" y="19253"/>
                </a:lnTo>
                <a:lnTo>
                  <a:pt x="91433" y="22466"/>
                </a:lnTo>
                <a:lnTo>
                  <a:pt x="86355" y="27148"/>
                </a:lnTo>
                <a:lnTo>
                  <a:pt x="66024" y="46845"/>
                </a:lnTo>
                <a:lnTo>
                  <a:pt x="61795" y="52290"/>
                </a:lnTo>
                <a:lnTo>
                  <a:pt x="57707" y="58461"/>
                </a:lnTo>
                <a:lnTo>
                  <a:pt x="53711" y="65114"/>
                </a:lnTo>
                <a:lnTo>
                  <a:pt x="49776" y="70820"/>
                </a:lnTo>
                <a:lnTo>
                  <a:pt x="45884" y="75894"/>
                </a:lnTo>
                <a:lnTo>
                  <a:pt x="42019" y="80546"/>
                </a:lnTo>
                <a:lnTo>
                  <a:pt x="38173" y="84918"/>
                </a:lnTo>
                <a:lnTo>
                  <a:pt x="30513" y="93162"/>
                </a:lnTo>
                <a:lnTo>
                  <a:pt x="27962" y="97138"/>
                </a:lnTo>
                <a:lnTo>
                  <a:pt x="25127" y="104944"/>
                </a:lnTo>
                <a:lnTo>
                  <a:pt x="17464" y="128613"/>
                </a:lnTo>
                <a:lnTo>
                  <a:pt x="14183" y="136013"/>
                </a:lnTo>
                <a:lnTo>
                  <a:pt x="10725" y="142216"/>
                </a:lnTo>
                <a:lnTo>
                  <a:pt x="7150" y="147621"/>
                </a:lnTo>
                <a:lnTo>
                  <a:pt x="4766" y="153764"/>
                </a:lnTo>
                <a:lnTo>
                  <a:pt x="3178" y="160400"/>
                </a:lnTo>
                <a:lnTo>
                  <a:pt x="2118" y="167364"/>
                </a:lnTo>
                <a:lnTo>
                  <a:pt x="1412" y="173276"/>
                </a:lnTo>
                <a:lnTo>
                  <a:pt x="628" y="183232"/>
                </a:lnTo>
                <a:lnTo>
                  <a:pt x="418" y="188936"/>
                </a:lnTo>
                <a:lnTo>
                  <a:pt x="83" y="212952"/>
                </a:lnTo>
                <a:lnTo>
                  <a:pt x="0" y="265098"/>
                </a:lnTo>
                <a:lnTo>
                  <a:pt x="1270" y="267642"/>
                </a:lnTo>
                <a:lnTo>
                  <a:pt x="3386" y="269339"/>
                </a:lnTo>
                <a:lnTo>
                  <a:pt x="6068" y="270470"/>
                </a:lnTo>
                <a:lnTo>
                  <a:pt x="7855" y="273764"/>
                </a:lnTo>
                <a:lnTo>
                  <a:pt x="9046" y="278499"/>
                </a:lnTo>
                <a:lnTo>
                  <a:pt x="10959" y="292215"/>
                </a:lnTo>
                <a:lnTo>
                  <a:pt x="14607" y="300864"/>
                </a:lnTo>
                <a:lnTo>
                  <a:pt x="21229" y="314977"/>
                </a:lnTo>
                <a:lnTo>
                  <a:pt x="25521" y="320294"/>
                </a:lnTo>
                <a:lnTo>
                  <a:pt x="34289" y="3298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28"/>
          <p:cNvSpPr/>
          <p:nvPr/>
        </p:nvSpPr>
        <p:spPr>
          <a:xfrm>
            <a:off x="6423659" y="3806189"/>
            <a:ext cx="422911" cy="238398"/>
          </a:xfrm>
          <a:custGeom>
            <a:avLst/>
            <a:gdLst/>
            <a:ahLst/>
            <a:cxnLst/>
            <a:rect l="0" t="0" r="0" b="0"/>
            <a:pathLst>
              <a:path w="422911" h="238398">
                <a:moveTo>
                  <a:pt x="0" y="194311"/>
                </a:moveTo>
                <a:lnTo>
                  <a:pt x="9842" y="194311"/>
                </a:lnTo>
                <a:lnTo>
                  <a:pt x="17028" y="200378"/>
                </a:lnTo>
                <a:lnTo>
                  <a:pt x="23789" y="206697"/>
                </a:lnTo>
                <a:lnTo>
                  <a:pt x="28777" y="211669"/>
                </a:lnTo>
                <a:lnTo>
                  <a:pt x="31885" y="213503"/>
                </a:lnTo>
                <a:lnTo>
                  <a:pt x="42326" y="217354"/>
                </a:lnTo>
                <a:lnTo>
                  <a:pt x="53463" y="224704"/>
                </a:lnTo>
                <a:lnTo>
                  <a:pt x="61015" y="226869"/>
                </a:lnTo>
                <a:lnTo>
                  <a:pt x="72407" y="228087"/>
                </a:lnTo>
                <a:lnTo>
                  <a:pt x="83405" y="231759"/>
                </a:lnTo>
                <a:lnTo>
                  <a:pt x="95489" y="236354"/>
                </a:lnTo>
                <a:lnTo>
                  <a:pt x="105093" y="238397"/>
                </a:lnTo>
                <a:lnTo>
                  <a:pt x="111973" y="237671"/>
                </a:lnTo>
                <a:lnTo>
                  <a:pt x="120368" y="235918"/>
                </a:lnTo>
                <a:lnTo>
                  <a:pt x="129776" y="233479"/>
                </a:lnTo>
                <a:lnTo>
                  <a:pt x="137318" y="231853"/>
                </a:lnTo>
                <a:lnTo>
                  <a:pt x="149083" y="230046"/>
                </a:lnTo>
                <a:lnTo>
                  <a:pt x="158546" y="229243"/>
                </a:lnTo>
                <a:lnTo>
                  <a:pt x="171014" y="228791"/>
                </a:lnTo>
                <a:lnTo>
                  <a:pt x="174970" y="228727"/>
                </a:lnTo>
                <a:lnTo>
                  <a:pt x="186138" y="225270"/>
                </a:lnTo>
                <a:lnTo>
                  <a:pt x="192672" y="222570"/>
                </a:lnTo>
                <a:lnTo>
                  <a:pt x="199569" y="219500"/>
                </a:lnTo>
                <a:lnTo>
                  <a:pt x="214004" y="212703"/>
                </a:lnTo>
                <a:lnTo>
                  <a:pt x="236411" y="201736"/>
                </a:lnTo>
                <a:lnTo>
                  <a:pt x="248159" y="197611"/>
                </a:lnTo>
                <a:lnTo>
                  <a:pt x="253069" y="196510"/>
                </a:lnTo>
                <a:lnTo>
                  <a:pt x="260153" y="193237"/>
                </a:lnTo>
                <a:lnTo>
                  <a:pt x="268685" y="188515"/>
                </a:lnTo>
                <a:lnTo>
                  <a:pt x="278184" y="182827"/>
                </a:lnTo>
                <a:lnTo>
                  <a:pt x="288326" y="175224"/>
                </a:lnTo>
                <a:lnTo>
                  <a:pt x="298898" y="166347"/>
                </a:lnTo>
                <a:lnTo>
                  <a:pt x="309755" y="156618"/>
                </a:lnTo>
                <a:lnTo>
                  <a:pt x="318264" y="147592"/>
                </a:lnTo>
                <a:lnTo>
                  <a:pt x="325206" y="139035"/>
                </a:lnTo>
                <a:lnTo>
                  <a:pt x="331104" y="130790"/>
                </a:lnTo>
                <a:lnTo>
                  <a:pt x="337576" y="124023"/>
                </a:lnTo>
                <a:lnTo>
                  <a:pt x="344431" y="118242"/>
                </a:lnTo>
                <a:lnTo>
                  <a:pt x="351541" y="113119"/>
                </a:lnTo>
                <a:lnTo>
                  <a:pt x="357551" y="108433"/>
                </a:lnTo>
                <a:lnTo>
                  <a:pt x="362828" y="104038"/>
                </a:lnTo>
                <a:lnTo>
                  <a:pt x="367615" y="99839"/>
                </a:lnTo>
                <a:lnTo>
                  <a:pt x="370807" y="94500"/>
                </a:lnTo>
                <a:lnTo>
                  <a:pt x="372935" y="88400"/>
                </a:lnTo>
                <a:lnTo>
                  <a:pt x="374353" y="81794"/>
                </a:lnTo>
                <a:lnTo>
                  <a:pt x="376569" y="76119"/>
                </a:lnTo>
                <a:lnTo>
                  <a:pt x="379316" y="71066"/>
                </a:lnTo>
                <a:lnTo>
                  <a:pt x="382418" y="66428"/>
                </a:lnTo>
                <a:lnTo>
                  <a:pt x="385755" y="62065"/>
                </a:lnTo>
                <a:lnTo>
                  <a:pt x="389250" y="57887"/>
                </a:lnTo>
                <a:lnTo>
                  <a:pt x="392850" y="53831"/>
                </a:lnTo>
                <a:lnTo>
                  <a:pt x="400237" y="45939"/>
                </a:lnTo>
                <a:lnTo>
                  <a:pt x="403985" y="42056"/>
                </a:lnTo>
                <a:lnTo>
                  <a:pt x="406483" y="38198"/>
                </a:lnTo>
                <a:lnTo>
                  <a:pt x="408149" y="34355"/>
                </a:lnTo>
                <a:lnTo>
                  <a:pt x="409260" y="30524"/>
                </a:lnTo>
                <a:lnTo>
                  <a:pt x="411270" y="25429"/>
                </a:lnTo>
                <a:lnTo>
                  <a:pt x="413881" y="19493"/>
                </a:lnTo>
                <a:lnTo>
                  <a:pt x="416890" y="12996"/>
                </a:lnTo>
                <a:lnTo>
                  <a:pt x="418897" y="7394"/>
                </a:lnTo>
                <a:lnTo>
                  <a:pt x="420235" y="2389"/>
                </a:lnTo>
                <a:lnTo>
                  <a:pt x="42291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29"/>
          <p:cNvSpPr/>
          <p:nvPr/>
        </p:nvSpPr>
        <p:spPr>
          <a:xfrm>
            <a:off x="6652259" y="3886200"/>
            <a:ext cx="160022" cy="217171"/>
          </a:xfrm>
          <a:custGeom>
            <a:avLst/>
            <a:gdLst/>
            <a:ahLst/>
            <a:cxnLst/>
            <a:rect l="0" t="0" r="0" b="0"/>
            <a:pathLst>
              <a:path w="160022" h="217171">
                <a:moveTo>
                  <a:pt x="0" y="0"/>
                </a:moveTo>
                <a:lnTo>
                  <a:pt x="0" y="6067"/>
                </a:lnTo>
                <a:lnTo>
                  <a:pt x="1271" y="9125"/>
                </a:lnTo>
                <a:lnTo>
                  <a:pt x="6068" y="15909"/>
                </a:lnTo>
                <a:lnTo>
                  <a:pt x="7856" y="19496"/>
                </a:lnTo>
                <a:lnTo>
                  <a:pt x="9047" y="23157"/>
                </a:lnTo>
                <a:lnTo>
                  <a:pt x="9842" y="26868"/>
                </a:lnTo>
                <a:lnTo>
                  <a:pt x="11641" y="29342"/>
                </a:lnTo>
                <a:lnTo>
                  <a:pt x="14111" y="30991"/>
                </a:lnTo>
                <a:lnTo>
                  <a:pt x="17027" y="32091"/>
                </a:lnTo>
                <a:lnTo>
                  <a:pt x="20243" y="34094"/>
                </a:lnTo>
                <a:lnTo>
                  <a:pt x="23655" y="36699"/>
                </a:lnTo>
                <a:lnTo>
                  <a:pt x="27200" y="39706"/>
                </a:lnTo>
                <a:lnTo>
                  <a:pt x="30833" y="42980"/>
                </a:lnTo>
                <a:lnTo>
                  <a:pt x="38258" y="50005"/>
                </a:lnTo>
                <a:lnTo>
                  <a:pt x="43285" y="56197"/>
                </a:lnTo>
                <a:lnTo>
                  <a:pt x="49177" y="64134"/>
                </a:lnTo>
                <a:lnTo>
                  <a:pt x="62497" y="83114"/>
                </a:lnTo>
                <a:lnTo>
                  <a:pt x="76884" y="104249"/>
                </a:lnTo>
                <a:lnTo>
                  <a:pt x="83006" y="112679"/>
                </a:lnTo>
                <a:lnTo>
                  <a:pt x="88358" y="119569"/>
                </a:lnTo>
                <a:lnTo>
                  <a:pt x="93195" y="125433"/>
                </a:lnTo>
                <a:lnTo>
                  <a:pt x="97690" y="130612"/>
                </a:lnTo>
                <a:lnTo>
                  <a:pt x="101957" y="135334"/>
                </a:lnTo>
                <a:lnTo>
                  <a:pt x="110084" y="143968"/>
                </a:lnTo>
                <a:lnTo>
                  <a:pt x="117930" y="152039"/>
                </a:lnTo>
                <a:lnTo>
                  <a:pt x="120530" y="157239"/>
                </a:lnTo>
                <a:lnTo>
                  <a:pt x="122264" y="163246"/>
                </a:lnTo>
                <a:lnTo>
                  <a:pt x="123419" y="169790"/>
                </a:lnTo>
                <a:lnTo>
                  <a:pt x="125460" y="174154"/>
                </a:lnTo>
                <a:lnTo>
                  <a:pt x="128090" y="177062"/>
                </a:lnTo>
                <a:lnTo>
                  <a:pt x="131113" y="179001"/>
                </a:lnTo>
                <a:lnTo>
                  <a:pt x="133129" y="181564"/>
                </a:lnTo>
                <a:lnTo>
                  <a:pt x="134474" y="184542"/>
                </a:lnTo>
                <a:lnTo>
                  <a:pt x="135369" y="187798"/>
                </a:lnTo>
                <a:lnTo>
                  <a:pt x="137236" y="191239"/>
                </a:lnTo>
                <a:lnTo>
                  <a:pt x="139751" y="194802"/>
                </a:lnTo>
                <a:lnTo>
                  <a:pt x="142698" y="198448"/>
                </a:lnTo>
                <a:lnTo>
                  <a:pt x="145932" y="200878"/>
                </a:lnTo>
                <a:lnTo>
                  <a:pt x="149358" y="202499"/>
                </a:lnTo>
                <a:lnTo>
                  <a:pt x="160021" y="21717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30"/>
          <p:cNvSpPr/>
          <p:nvPr/>
        </p:nvSpPr>
        <p:spPr>
          <a:xfrm>
            <a:off x="7932419" y="3806189"/>
            <a:ext cx="305217" cy="205587"/>
          </a:xfrm>
          <a:custGeom>
            <a:avLst/>
            <a:gdLst/>
            <a:ahLst/>
            <a:cxnLst/>
            <a:rect l="0" t="0" r="0" b="0"/>
            <a:pathLst>
              <a:path w="305217" h="205587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0372" y="29867"/>
                </a:lnTo>
                <a:lnTo>
                  <a:pt x="10724" y="33882"/>
                </a:lnTo>
                <a:lnTo>
                  <a:pt x="10959" y="37828"/>
                </a:lnTo>
                <a:lnTo>
                  <a:pt x="12387" y="44269"/>
                </a:lnTo>
                <a:lnTo>
                  <a:pt x="14608" y="52373"/>
                </a:lnTo>
                <a:lnTo>
                  <a:pt x="17359" y="61585"/>
                </a:lnTo>
                <a:lnTo>
                  <a:pt x="19193" y="70267"/>
                </a:lnTo>
                <a:lnTo>
                  <a:pt x="20415" y="78595"/>
                </a:lnTo>
                <a:lnTo>
                  <a:pt x="21230" y="86687"/>
                </a:lnTo>
                <a:lnTo>
                  <a:pt x="23044" y="94621"/>
                </a:lnTo>
                <a:lnTo>
                  <a:pt x="25523" y="102451"/>
                </a:lnTo>
                <a:lnTo>
                  <a:pt x="28445" y="110211"/>
                </a:lnTo>
                <a:lnTo>
                  <a:pt x="30394" y="116654"/>
                </a:lnTo>
                <a:lnTo>
                  <a:pt x="31692" y="122220"/>
                </a:lnTo>
                <a:lnTo>
                  <a:pt x="32559" y="127200"/>
                </a:lnTo>
                <a:lnTo>
                  <a:pt x="34406" y="133060"/>
                </a:lnTo>
                <a:lnTo>
                  <a:pt x="36907" y="139507"/>
                </a:lnTo>
                <a:lnTo>
                  <a:pt x="39845" y="146345"/>
                </a:lnTo>
                <a:lnTo>
                  <a:pt x="44343" y="153444"/>
                </a:lnTo>
                <a:lnTo>
                  <a:pt x="49882" y="160716"/>
                </a:lnTo>
                <a:lnTo>
                  <a:pt x="56115" y="168104"/>
                </a:lnTo>
                <a:lnTo>
                  <a:pt x="61541" y="173030"/>
                </a:lnTo>
                <a:lnTo>
                  <a:pt x="70955" y="178502"/>
                </a:lnTo>
                <a:lnTo>
                  <a:pt x="89463" y="187651"/>
                </a:lnTo>
                <a:lnTo>
                  <a:pt x="95202" y="189871"/>
                </a:lnTo>
                <a:lnTo>
                  <a:pt x="100298" y="191351"/>
                </a:lnTo>
                <a:lnTo>
                  <a:pt x="104965" y="192337"/>
                </a:lnTo>
                <a:lnTo>
                  <a:pt x="113538" y="196820"/>
                </a:lnTo>
                <a:lnTo>
                  <a:pt x="117602" y="199793"/>
                </a:lnTo>
                <a:lnTo>
                  <a:pt x="125504" y="203098"/>
                </a:lnTo>
                <a:lnTo>
                  <a:pt x="134520" y="204566"/>
                </a:lnTo>
                <a:lnTo>
                  <a:pt x="140481" y="204957"/>
                </a:lnTo>
                <a:lnTo>
                  <a:pt x="152606" y="205392"/>
                </a:lnTo>
                <a:lnTo>
                  <a:pt x="162228" y="205586"/>
                </a:lnTo>
                <a:lnTo>
                  <a:pt x="169112" y="204368"/>
                </a:lnTo>
                <a:lnTo>
                  <a:pt x="177512" y="202285"/>
                </a:lnTo>
                <a:lnTo>
                  <a:pt x="186922" y="199627"/>
                </a:lnTo>
                <a:lnTo>
                  <a:pt x="195734" y="196585"/>
                </a:lnTo>
                <a:lnTo>
                  <a:pt x="204150" y="193287"/>
                </a:lnTo>
                <a:lnTo>
                  <a:pt x="212300" y="189818"/>
                </a:lnTo>
                <a:lnTo>
                  <a:pt x="220274" y="187505"/>
                </a:lnTo>
                <a:lnTo>
                  <a:pt x="228130" y="185964"/>
                </a:lnTo>
                <a:lnTo>
                  <a:pt x="235906" y="184936"/>
                </a:lnTo>
                <a:lnTo>
                  <a:pt x="242361" y="184251"/>
                </a:lnTo>
                <a:lnTo>
                  <a:pt x="247934" y="183794"/>
                </a:lnTo>
                <a:lnTo>
                  <a:pt x="252920" y="183489"/>
                </a:lnTo>
                <a:lnTo>
                  <a:pt x="257513" y="182016"/>
                </a:lnTo>
                <a:lnTo>
                  <a:pt x="266004" y="176993"/>
                </a:lnTo>
                <a:lnTo>
                  <a:pt x="274011" y="173914"/>
                </a:lnTo>
                <a:lnTo>
                  <a:pt x="281803" y="172545"/>
                </a:lnTo>
                <a:lnTo>
                  <a:pt x="289500" y="171937"/>
                </a:lnTo>
                <a:lnTo>
                  <a:pt x="293330" y="170505"/>
                </a:lnTo>
                <a:lnTo>
                  <a:pt x="300972" y="165527"/>
                </a:lnTo>
                <a:lnTo>
                  <a:pt x="305216" y="162468"/>
                </a:lnTo>
                <a:lnTo>
                  <a:pt x="297181" y="1600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31"/>
          <p:cNvSpPr/>
          <p:nvPr/>
        </p:nvSpPr>
        <p:spPr>
          <a:xfrm>
            <a:off x="7875269" y="3897629"/>
            <a:ext cx="217172" cy="274322"/>
          </a:xfrm>
          <a:custGeom>
            <a:avLst/>
            <a:gdLst/>
            <a:ahLst/>
            <a:cxnLst/>
            <a:rect l="0" t="0" r="0" b="0"/>
            <a:pathLst>
              <a:path w="217172" h="274322">
                <a:moveTo>
                  <a:pt x="217171" y="0"/>
                </a:moveTo>
                <a:lnTo>
                  <a:pt x="179343" y="37828"/>
                </a:lnTo>
                <a:lnTo>
                  <a:pt x="175442" y="42999"/>
                </a:lnTo>
                <a:lnTo>
                  <a:pt x="171572" y="48986"/>
                </a:lnTo>
                <a:lnTo>
                  <a:pt x="167721" y="55518"/>
                </a:lnTo>
                <a:lnTo>
                  <a:pt x="163884" y="62412"/>
                </a:lnTo>
                <a:lnTo>
                  <a:pt x="156234" y="76846"/>
                </a:lnTo>
                <a:lnTo>
                  <a:pt x="144787" y="99252"/>
                </a:lnTo>
                <a:lnTo>
                  <a:pt x="139706" y="106808"/>
                </a:lnTo>
                <a:lnTo>
                  <a:pt x="133777" y="114386"/>
                </a:lnTo>
                <a:lnTo>
                  <a:pt x="127285" y="121977"/>
                </a:lnTo>
                <a:lnTo>
                  <a:pt x="121687" y="129578"/>
                </a:lnTo>
                <a:lnTo>
                  <a:pt x="116685" y="137185"/>
                </a:lnTo>
                <a:lnTo>
                  <a:pt x="112080" y="144797"/>
                </a:lnTo>
                <a:lnTo>
                  <a:pt x="105201" y="153682"/>
                </a:lnTo>
                <a:lnTo>
                  <a:pt x="96804" y="163415"/>
                </a:lnTo>
                <a:lnTo>
                  <a:pt x="87396" y="173713"/>
                </a:lnTo>
                <a:lnTo>
                  <a:pt x="76044" y="186929"/>
                </a:lnTo>
                <a:lnTo>
                  <a:pt x="63396" y="202089"/>
                </a:lnTo>
                <a:lnTo>
                  <a:pt x="0" y="27432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Diagonals of an isosceles trapezoid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do you notice about the diagonals of the isosceles trapezoid?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3352800"/>
            <a:ext cx="4129088" cy="2868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150"/>
          <p:cNvSpPr/>
          <p:nvPr/>
        </p:nvSpPr>
        <p:spPr>
          <a:xfrm>
            <a:off x="6080800" y="3886563"/>
            <a:ext cx="30690" cy="228238"/>
          </a:xfrm>
          <a:custGeom>
            <a:avLst/>
            <a:gdLst/>
            <a:ahLst/>
            <a:cxnLst/>
            <a:rect l="0" t="0" r="0" b="0"/>
            <a:pathLst>
              <a:path w="30690" h="228238">
                <a:moveTo>
                  <a:pt x="11389" y="228237"/>
                </a:moveTo>
                <a:lnTo>
                  <a:pt x="5322" y="222169"/>
                </a:lnTo>
                <a:lnTo>
                  <a:pt x="3534" y="219111"/>
                </a:lnTo>
                <a:lnTo>
                  <a:pt x="1548" y="212328"/>
                </a:lnTo>
                <a:lnTo>
                  <a:pt x="430" y="201368"/>
                </a:lnTo>
                <a:lnTo>
                  <a:pt x="169" y="190472"/>
                </a:lnTo>
                <a:lnTo>
                  <a:pt x="0" y="168848"/>
                </a:lnTo>
                <a:lnTo>
                  <a:pt x="1257" y="160704"/>
                </a:lnTo>
                <a:lnTo>
                  <a:pt x="3365" y="150195"/>
                </a:lnTo>
                <a:lnTo>
                  <a:pt x="6039" y="138109"/>
                </a:lnTo>
                <a:lnTo>
                  <a:pt x="7823" y="126241"/>
                </a:lnTo>
                <a:lnTo>
                  <a:pt x="9012" y="114520"/>
                </a:lnTo>
                <a:lnTo>
                  <a:pt x="9804" y="102895"/>
                </a:lnTo>
                <a:lnTo>
                  <a:pt x="10685" y="83206"/>
                </a:lnTo>
                <a:lnTo>
                  <a:pt x="10920" y="74399"/>
                </a:lnTo>
                <a:lnTo>
                  <a:pt x="12347" y="64719"/>
                </a:lnTo>
                <a:lnTo>
                  <a:pt x="14567" y="54454"/>
                </a:lnTo>
                <a:lnTo>
                  <a:pt x="17318" y="43802"/>
                </a:lnTo>
                <a:lnTo>
                  <a:pt x="20422" y="32890"/>
                </a:lnTo>
                <a:lnTo>
                  <a:pt x="27258" y="10606"/>
                </a:lnTo>
                <a:lnTo>
                  <a:pt x="306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51"/>
          <p:cNvSpPr/>
          <p:nvPr/>
        </p:nvSpPr>
        <p:spPr>
          <a:xfrm>
            <a:off x="6377939" y="412622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0" y="0"/>
                </a:moveTo>
                <a:lnTo>
                  <a:pt x="11431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52"/>
          <p:cNvSpPr/>
          <p:nvPr/>
        </p:nvSpPr>
        <p:spPr>
          <a:xfrm>
            <a:off x="6069329" y="3989063"/>
            <a:ext cx="77660" cy="22867"/>
          </a:xfrm>
          <a:custGeom>
            <a:avLst/>
            <a:gdLst/>
            <a:ahLst/>
            <a:cxnLst/>
            <a:rect l="0" t="0" r="0" b="0"/>
            <a:pathLst>
              <a:path w="77660" h="22867">
                <a:moveTo>
                  <a:pt x="0" y="22866"/>
                </a:moveTo>
                <a:lnTo>
                  <a:pt x="12137" y="16799"/>
                </a:lnTo>
                <a:lnTo>
                  <a:pt x="19521" y="15011"/>
                </a:lnTo>
                <a:lnTo>
                  <a:pt x="28254" y="13820"/>
                </a:lnTo>
                <a:lnTo>
                  <a:pt x="37886" y="13025"/>
                </a:lnTo>
                <a:lnTo>
                  <a:pt x="46848" y="11226"/>
                </a:lnTo>
                <a:lnTo>
                  <a:pt x="55362" y="8756"/>
                </a:lnTo>
                <a:lnTo>
                  <a:pt x="63578" y="5839"/>
                </a:lnTo>
                <a:lnTo>
                  <a:pt x="71596" y="2625"/>
                </a:lnTo>
                <a:lnTo>
                  <a:pt x="776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53"/>
          <p:cNvSpPr/>
          <p:nvPr/>
        </p:nvSpPr>
        <p:spPr>
          <a:xfrm>
            <a:off x="6503669" y="389762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0" y="0"/>
                </a:moveTo>
                <a:lnTo>
                  <a:pt x="11431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4"/>
          <p:cNvSpPr/>
          <p:nvPr/>
        </p:nvSpPr>
        <p:spPr>
          <a:xfrm>
            <a:off x="6012179" y="3578326"/>
            <a:ext cx="297168" cy="536475"/>
          </a:xfrm>
          <a:custGeom>
            <a:avLst/>
            <a:gdLst/>
            <a:ahLst/>
            <a:cxnLst/>
            <a:rect l="0" t="0" r="0" b="0"/>
            <a:pathLst>
              <a:path w="297168" h="536475">
                <a:moveTo>
                  <a:pt x="0" y="536474"/>
                </a:moveTo>
                <a:lnTo>
                  <a:pt x="0" y="492896"/>
                </a:lnTo>
                <a:lnTo>
                  <a:pt x="3387" y="481546"/>
                </a:lnTo>
                <a:lnTo>
                  <a:pt x="7856" y="465071"/>
                </a:lnTo>
                <a:lnTo>
                  <a:pt x="9842" y="449282"/>
                </a:lnTo>
                <a:lnTo>
                  <a:pt x="10725" y="433799"/>
                </a:lnTo>
                <a:lnTo>
                  <a:pt x="10959" y="426113"/>
                </a:lnTo>
                <a:lnTo>
                  <a:pt x="14608" y="410801"/>
                </a:lnTo>
                <a:lnTo>
                  <a:pt x="20463" y="395529"/>
                </a:lnTo>
                <a:lnTo>
                  <a:pt x="27298" y="380275"/>
                </a:lnTo>
                <a:lnTo>
                  <a:pt x="31183" y="365029"/>
                </a:lnTo>
                <a:lnTo>
                  <a:pt x="34179" y="349786"/>
                </a:lnTo>
                <a:lnTo>
                  <a:pt x="45547" y="316764"/>
                </a:lnTo>
                <a:lnTo>
                  <a:pt x="80788" y="204026"/>
                </a:lnTo>
                <a:lnTo>
                  <a:pt x="85608" y="190382"/>
                </a:lnTo>
                <a:lnTo>
                  <a:pt x="90093" y="178746"/>
                </a:lnTo>
                <a:lnTo>
                  <a:pt x="94352" y="168448"/>
                </a:lnTo>
                <a:lnTo>
                  <a:pt x="99731" y="157773"/>
                </a:lnTo>
                <a:lnTo>
                  <a:pt x="105858" y="146847"/>
                </a:lnTo>
                <a:lnTo>
                  <a:pt x="112482" y="135752"/>
                </a:lnTo>
                <a:lnTo>
                  <a:pt x="120708" y="123276"/>
                </a:lnTo>
                <a:lnTo>
                  <a:pt x="140008" y="95867"/>
                </a:lnTo>
                <a:lnTo>
                  <a:pt x="147949" y="83986"/>
                </a:lnTo>
                <a:lnTo>
                  <a:pt x="154513" y="73525"/>
                </a:lnTo>
                <a:lnTo>
                  <a:pt x="160159" y="64011"/>
                </a:lnTo>
                <a:lnTo>
                  <a:pt x="165193" y="55129"/>
                </a:lnTo>
                <a:lnTo>
                  <a:pt x="174173" y="38486"/>
                </a:lnTo>
                <a:lnTo>
                  <a:pt x="179615" y="31762"/>
                </a:lnTo>
                <a:lnTo>
                  <a:pt x="185784" y="26009"/>
                </a:lnTo>
                <a:lnTo>
                  <a:pt x="192436" y="20903"/>
                </a:lnTo>
                <a:lnTo>
                  <a:pt x="199411" y="16230"/>
                </a:lnTo>
                <a:lnTo>
                  <a:pt x="206601" y="11845"/>
                </a:lnTo>
                <a:lnTo>
                  <a:pt x="213934" y="7651"/>
                </a:lnTo>
                <a:lnTo>
                  <a:pt x="220093" y="4855"/>
                </a:lnTo>
                <a:lnTo>
                  <a:pt x="225469" y="2991"/>
                </a:lnTo>
                <a:lnTo>
                  <a:pt x="230323" y="1749"/>
                </a:lnTo>
                <a:lnTo>
                  <a:pt x="239102" y="368"/>
                </a:lnTo>
                <a:lnTo>
                  <a:pt x="243222" y="0"/>
                </a:lnTo>
                <a:lnTo>
                  <a:pt x="247238" y="1024"/>
                </a:lnTo>
                <a:lnTo>
                  <a:pt x="255088" y="5549"/>
                </a:lnTo>
                <a:lnTo>
                  <a:pt x="257688" y="8534"/>
                </a:lnTo>
                <a:lnTo>
                  <a:pt x="259423" y="11794"/>
                </a:lnTo>
                <a:lnTo>
                  <a:pt x="265250" y="25836"/>
                </a:lnTo>
                <a:lnTo>
                  <a:pt x="268273" y="32219"/>
                </a:lnTo>
                <a:lnTo>
                  <a:pt x="271632" y="46084"/>
                </a:lnTo>
                <a:lnTo>
                  <a:pt x="273126" y="60712"/>
                </a:lnTo>
                <a:lnTo>
                  <a:pt x="275236" y="98468"/>
                </a:lnTo>
                <a:lnTo>
                  <a:pt x="282071" y="201518"/>
                </a:lnTo>
                <a:lnTo>
                  <a:pt x="296411" y="456758"/>
                </a:lnTo>
                <a:lnTo>
                  <a:pt x="296952" y="476024"/>
                </a:lnTo>
                <a:lnTo>
                  <a:pt x="297167" y="505800"/>
                </a:lnTo>
                <a:lnTo>
                  <a:pt x="295902" y="508405"/>
                </a:lnTo>
                <a:lnTo>
                  <a:pt x="293788" y="510141"/>
                </a:lnTo>
                <a:lnTo>
                  <a:pt x="285750" y="51361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5"/>
          <p:cNvSpPr/>
          <p:nvPr/>
        </p:nvSpPr>
        <p:spPr>
          <a:xfrm>
            <a:off x="6036628" y="3920489"/>
            <a:ext cx="352743" cy="80012"/>
          </a:xfrm>
          <a:custGeom>
            <a:avLst/>
            <a:gdLst/>
            <a:ahLst/>
            <a:cxnLst/>
            <a:rect l="0" t="0" r="0" b="0"/>
            <a:pathLst>
              <a:path w="352743" h="80012">
                <a:moveTo>
                  <a:pt x="9842" y="80011"/>
                </a:moveTo>
                <a:lnTo>
                  <a:pt x="0" y="80011"/>
                </a:lnTo>
                <a:lnTo>
                  <a:pt x="42650" y="80011"/>
                </a:lnTo>
                <a:lnTo>
                  <a:pt x="49494" y="78740"/>
                </a:lnTo>
                <a:lnTo>
                  <a:pt x="56597" y="76624"/>
                </a:lnTo>
                <a:lnTo>
                  <a:pt x="63872" y="73943"/>
                </a:lnTo>
                <a:lnTo>
                  <a:pt x="76342" y="70885"/>
                </a:lnTo>
                <a:lnTo>
                  <a:pt x="92275" y="67577"/>
                </a:lnTo>
                <a:lnTo>
                  <a:pt x="110517" y="64102"/>
                </a:lnTo>
                <a:lnTo>
                  <a:pt x="125219" y="60514"/>
                </a:lnTo>
                <a:lnTo>
                  <a:pt x="137560" y="56853"/>
                </a:lnTo>
                <a:lnTo>
                  <a:pt x="148327" y="53142"/>
                </a:lnTo>
                <a:lnTo>
                  <a:pt x="158045" y="50668"/>
                </a:lnTo>
                <a:lnTo>
                  <a:pt x="167064" y="49019"/>
                </a:lnTo>
                <a:lnTo>
                  <a:pt x="175617" y="47920"/>
                </a:lnTo>
                <a:lnTo>
                  <a:pt x="183858" y="45916"/>
                </a:lnTo>
                <a:lnTo>
                  <a:pt x="191892" y="43311"/>
                </a:lnTo>
                <a:lnTo>
                  <a:pt x="199789" y="40304"/>
                </a:lnTo>
                <a:lnTo>
                  <a:pt x="207593" y="37030"/>
                </a:lnTo>
                <a:lnTo>
                  <a:pt x="215336" y="33577"/>
                </a:lnTo>
                <a:lnTo>
                  <a:pt x="223038" y="30005"/>
                </a:lnTo>
                <a:lnTo>
                  <a:pt x="235793" y="26353"/>
                </a:lnTo>
                <a:lnTo>
                  <a:pt x="251916" y="22649"/>
                </a:lnTo>
                <a:lnTo>
                  <a:pt x="270284" y="18909"/>
                </a:lnTo>
                <a:lnTo>
                  <a:pt x="283800" y="16416"/>
                </a:lnTo>
                <a:lnTo>
                  <a:pt x="294080" y="14755"/>
                </a:lnTo>
                <a:lnTo>
                  <a:pt x="302204" y="13646"/>
                </a:lnTo>
                <a:lnTo>
                  <a:pt x="308890" y="11638"/>
                </a:lnTo>
                <a:lnTo>
                  <a:pt x="314617" y="9029"/>
                </a:lnTo>
                <a:lnTo>
                  <a:pt x="319705" y="6019"/>
                </a:lnTo>
                <a:lnTo>
                  <a:pt x="324367" y="4013"/>
                </a:lnTo>
                <a:lnTo>
                  <a:pt x="328746" y="2675"/>
                </a:lnTo>
                <a:lnTo>
                  <a:pt x="352742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6"/>
          <p:cNvSpPr/>
          <p:nvPr/>
        </p:nvSpPr>
        <p:spPr>
          <a:xfrm>
            <a:off x="6484535" y="3612350"/>
            <a:ext cx="270596" cy="490820"/>
          </a:xfrm>
          <a:custGeom>
            <a:avLst/>
            <a:gdLst/>
            <a:ahLst/>
            <a:cxnLst/>
            <a:rect l="0" t="0" r="0" b="0"/>
            <a:pathLst>
              <a:path w="270596" h="490820">
                <a:moveTo>
                  <a:pt x="270595" y="10959"/>
                </a:moveTo>
                <a:lnTo>
                  <a:pt x="264527" y="4892"/>
                </a:lnTo>
                <a:lnTo>
                  <a:pt x="261470" y="3104"/>
                </a:lnTo>
                <a:lnTo>
                  <a:pt x="254686" y="1118"/>
                </a:lnTo>
                <a:lnTo>
                  <a:pt x="247437" y="236"/>
                </a:lnTo>
                <a:lnTo>
                  <a:pt x="243727" y="0"/>
                </a:lnTo>
                <a:lnTo>
                  <a:pt x="239983" y="1113"/>
                </a:lnTo>
                <a:lnTo>
                  <a:pt x="232436" y="5736"/>
                </a:lnTo>
                <a:lnTo>
                  <a:pt x="227376" y="7477"/>
                </a:lnTo>
                <a:lnTo>
                  <a:pt x="221461" y="8638"/>
                </a:lnTo>
                <a:lnTo>
                  <a:pt x="214980" y="9412"/>
                </a:lnTo>
                <a:lnTo>
                  <a:pt x="206848" y="12468"/>
                </a:lnTo>
                <a:lnTo>
                  <a:pt x="197616" y="17045"/>
                </a:lnTo>
                <a:lnTo>
                  <a:pt x="178470" y="27634"/>
                </a:lnTo>
                <a:lnTo>
                  <a:pt x="161494" y="36574"/>
                </a:lnTo>
                <a:lnTo>
                  <a:pt x="153410" y="42006"/>
                </a:lnTo>
                <a:lnTo>
                  <a:pt x="145482" y="48167"/>
                </a:lnTo>
                <a:lnTo>
                  <a:pt x="137656" y="54815"/>
                </a:lnTo>
                <a:lnTo>
                  <a:pt x="131169" y="60516"/>
                </a:lnTo>
                <a:lnTo>
                  <a:pt x="120575" y="70238"/>
                </a:lnTo>
                <a:lnTo>
                  <a:pt x="114701" y="77149"/>
                </a:lnTo>
                <a:lnTo>
                  <a:pt x="108246" y="85566"/>
                </a:lnTo>
                <a:lnTo>
                  <a:pt x="101402" y="94987"/>
                </a:lnTo>
                <a:lnTo>
                  <a:pt x="94299" y="103808"/>
                </a:lnTo>
                <a:lnTo>
                  <a:pt x="87025" y="112228"/>
                </a:lnTo>
                <a:lnTo>
                  <a:pt x="79634" y="120382"/>
                </a:lnTo>
                <a:lnTo>
                  <a:pt x="73437" y="128358"/>
                </a:lnTo>
                <a:lnTo>
                  <a:pt x="68037" y="136215"/>
                </a:lnTo>
                <a:lnTo>
                  <a:pt x="63166" y="143993"/>
                </a:lnTo>
                <a:lnTo>
                  <a:pt x="54839" y="159339"/>
                </a:lnTo>
                <a:lnTo>
                  <a:pt x="32040" y="203482"/>
                </a:lnTo>
                <a:lnTo>
                  <a:pt x="22658" y="229478"/>
                </a:lnTo>
                <a:lnTo>
                  <a:pt x="15134" y="256968"/>
                </a:lnTo>
                <a:lnTo>
                  <a:pt x="8847" y="285455"/>
                </a:lnTo>
                <a:lnTo>
                  <a:pt x="4656" y="309527"/>
                </a:lnTo>
                <a:lnTo>
                  <a:pt x="1862" y="330655"/>
                </a:lnTo>
                <a:lnTo>
                  <a:pt x="0" y="349819"/>
                </a:lnTo>
                <a:lnTo>
                  <a:pt x="1298" y="366406"/>
                </a:lnTo>
                <a:lnTo>
                  <a:pt x="4703" y="381274"/>
                </a:lnTo>
                <a:lnTo>
                  <a:pt x="9514" y="394996"/>
                </a:lnTo>
                <a:lnTo>
                  <a:pt x="13991" y="406684"/>
                </a:lnTo>
                <a:lnTo>
                  <a:pt x="18246" y="417016"/>
                </a:lnTo>
                <a:lnTo>
                  <a:pt x="22352" y="426443"/>
                </a:lnTo>
                <a:lnTo>
                  <a:pt x="30301" y="440306"/>
                </a:lnTo>
                <a:lnTo>
                  <a:pt x="38067" y="450700"/>
                </a:lnTo>
                <a:lnTo>
                  <a:pt x="45753" y="459553"/>
                </a:lnTo>
                <a:lnTo>
                  <a:pt x="53401" y="467721"/>
                </a:lnTo>
                <a:lnTo>
                  <a:pt x="57219" y="471677"/>
                </a:lnTo>
                <a:lnTo>
                  <a:pt x="62304" y="475584"/>
                </a:lnTo>
                <a:lnTo>
                  <a:pt x="68234" y="479460"/>
                </a:lnTo>
                <a:lnTo>
                  <a:pt x="74728" y="483313"/>
                </a:lnTo>
                <a:lnTo>
                  <a:pt x="80327" y="485882"/>
                </a:lnTo>
                <a:lnTo>
                  <a:pt x="85329" y="487594"/>
                </a:lnTo>
                <a:lnTo>
                  <a:pt x="89935" y="488736"/>
                </a:lnTo>
                <a:lnTo>
                  <a:pt x="94275" y="489497"/>
                </a:lnTo>
                <a:lnTo>
                  <a:pt x="102483" y="490343"/>
                </a:lnTo>
                <a:lnTo>
                  <a:pt x="110260" y="490568"/>
                </a:lnTo>
                <a:lnTo>
                  <a:pt x="132449" y="490819"/>
                </a:lnTo>
                <a:lnTo>
                  <a:pt x="141667" y="489616"/>
                </a:lnTo>
                <a:lnTo>
                  <a:pt x="149083" y="487544"/>
                </a:lnTo>
                <a:lnTo>
                  <a:pt x="155297" y="484892"/>
                </a:lnTo>
                <a:lnTo>
                  <a:pt x="168975" y="478560"/>
                </a:lnTo>
                <a:lnTo>
                  <a:pt x="176177" y="475093"/>
                </a:lnTo>
                <a:lnTo>
                  <a:pt x="183520" y="472782"/>
                </a:lnTo>
                <a:lnTo>
                  <a:pt x="190955" y="471241"/>
                </a:lnTo>
                <a:lnTo>
                  <a:pt x="198452" y="470214"/>
                </a:lnTo>
                <a:lnTo>
                  <a:pt x="204719" y="468259"/>
                </a:lnTo>
                <a:lnTo>
                  <a:pt x="210167" y="465686"/>
                </a:lnTo>
                <a:lnTo>
                  <a:pt x="215070" y="462700"/>
                </a:lnTo>
                <a:lnTo>
                  <a:pt x="220878" y="459440"/>
                </a:lnTo>
                <a:lnTo>
                  <a:pt x="234105" y="452431"/>
                </a:lnTo>
                <a:lnTo>
                  <a:pt x="239918" y="448784"/>
                </a:lnTo>
                <a:lnTo>
                  <a:pt x="245064" y="445082"/>
                </a:lnTo>
                <a:lnTo>
                  <a:pt x="249764" y="441345"/>
                </a:lnTo>
                <a:lnTo>
                  <a:pt x="254167" y="438853"/>
                </a:lnTo>
                <a:lnTo>
                  <a:pt x="262446" y="436085"/>
                </a:lnTo>
                <a:lnTo>
                  <a:pt x="270595" y="4338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7"/>
          <p:cNvSpPr/>
          <p:nvPr/>
        </p:nvSpPr>
        <p:spPr>
          <a:xfrm>
            <a:off x="6915150" y="3693680"/>
            <a:ext cx="331470" cy="169635"/>
          </a:xfrm>
          <a:custGeom>
            <a:avLst/>
            <a:gdLst/>
            <a:ahLst/>
            <a:cxnLst/>
            <a:rect l="0" t="0" r="0" b="0"/>
            <a:pathLst>
              <a:path w="331470" h="169635">
                <a:moveTo>
                  <a:pt x="0" y="135370"/>
                </a:moveTo>
                <a:lnTo>
                  <a:pt x="0" y="107383"/>
                </a:lnTo>
                <a:lnTo>
                  <a:pt x="1270" y="102742"/>
                </a:lnTo>
                <a:lnTo>
                  <a:pt x="3386" y="97108"/>
                </a:lnTo>
                <a:lnTo>
                  <a:pt x="6067" y="90812"/>
                </a:lnTo>
                <a:lnTo>
                  <a:pt x="9125" y="85344"/>
                </a:lnTo>
                <a:lnTo>
                  <a:pt x="12433" y="80429"/>
                </a:lnTo>
                <a:lnTo>
                  <a:pt x="15909" y="75883"/>
                </a:lnTo>
                <a:lnTo>
                  <a:pt x="19495" y="70311"/>
                </a:lnTo>
                <a:lnTo>
                  <a:pt x="23157" y="64058"/>
                </a:lnTo>
                <a:lnTo>
                  <a:pt x="26868" y="57348"/>
                </a:lnTo>
                <a:lnTo>
                  <a:pt x="29342" y="51605"/>
                </a:lnTo>
                <a:lnTo>
                  <a:pt x="30991" y="46507"/>
                </a:lnTo>
                <a:lnTo>
                  <a:pt x="32091" y="41838"/>
                </a:lnTo>
                <a:lnTo>
                  <a:pt x="35364" y="37455"/>
                </a:lnTo>
                <a:lnTo>
                  <a:pt x="40085" y="33263"/>
                </a:lnTo>
                <a:lnTo>
                  <a:pt x="45774" y="29198"/>
                </a:lnTo>
                <a:lnTo>
                  <a:pt x="50836" y="25219"/>
                </a:lnTo>
                <a:lnTo>
                  <a:pt x="55480" y="21296"/>
                </a:lnTo>
                <a:lnTo>
                  <a:pt x="59846" y="17410"/>
                </a:lnTo>
                <a:lnTo>
                  <a:pt x="65298" y="14820"/>
                </a:lnTo>
                <a:lnTo>
                  <a:pt x="71472" y="13093"/>
                </a:lnTo>
                <a:lnTo>
                  <a:pt x="78128" y="11942"/>
                </a:lnTo>
                <a:lnTo>
                  <a:pt x="83835" y="9905"/>
                </a:lnTo>
                <a:lnTo>
                  <a:pt x="88910" y="7276"/>
                </a:lnTo>
                <a:lnTo>
                  <a:pt x="93563" y="4254"/>
                </a:lnTo>
                <a:lnTo>
                  <a:pt x="99206" y="2239"/>
                </a:lnTo>
                <a:lnTo>
                  <a:pt x="105506" y="896"/>
                </a:lnTo>
                <a:lnTo>
                  <a:pt x="112248" y="0"/>
                </a:lnTo>
                <a:lnTo>
                  <a:pt x="118012" y="673"/>
                </a:lnTo>
                <a:lnTo>
                  <a:pt x="123125" y="2392"/>
                </a:lnTo>
                <a:lnTo>
                  <a:pt x="127803" y="4808"/>
                </a:lnTo>
                <a:lnTo>
                  <a:pt x="130922" y="7689"/>
                </a:lnTo>
                <a:lnTo>
                  <a:pt x="133001" y="10879"/>
                </a:lnTo>
                <a:lnTo>
                  <a:pt x="134387" y="14275"/>
                </a:lnTo>
                <a:lnTo>
                  <a:pt x="135311" y="19080"/>
                </a:lnTo>
                <a:lnTo>
                  <a:pt x="135928" y="24824"/>
                </a:lnTo>
                <a:lnTo>
                  <a:pt x="136338" y="31192"/>
                </a:lnTo>
                <a:lnTo>
                  <a:pt x="136794" y="41655"/>
                </a:lnTo>
                <a:lnTo>
                  <a:pt x="136916" y="46223"/>
                </a:lnTo>
                <a:lnTo>
                  <a:pt x="140438" y="78392"/>
                </a:lnTo>
                <a:lnTo>
                  <a:pt x="144967" y="117666"/>
                </a:lnTo>
                <a:lnTo>
                  <a:pt x="146980" y="139355"/>
                </a:lnTo>
                <a:lnTo>
                  <a:pt x="148787" y="146916"/>
                </a:lnTo>
                <a:lnTo>
                  <a:pt x="151261" y="153227"/>
                </a:lnTo>
                <a:lnTo>
                  <a:pt x="154180" y="158705"/>
                </a:lnTo>
                <a:lnTo>
                  <a:pt x="157396" y="162356"/>
                </a:lnTo>
                <a:lnTo>
                  <a:pt x="160811" y="164791"/>
                </a:lnTo>
                <a:lnTo>
                  <a:pt x="167992" y="167495"/>
                </a:lnTo>
                <a:lnTo>
                  <a:pt x="175415" y="168698"/>
                </a:lnTo>
                <a:lnTo>
                  <a:pt x="180444" y="169018"/>
                </a:lnTo>
                <a:lnTo>
                  <a:pt x="186335" y="169232"/>
                </a:lnTo>
                <a:lnTo>
                  <a:pt x="207974" y="169575"/>
                </a:lnTo>
                <a:lnTo>
                  <a:pt x="220512" y="169634"/>
                </a:lnTo>
                <a:lnTo>
                  <a:pt x="227019" y="167103"/>
                </a:lnTo>
                <a:lnTo>
                  <a:pt x="235166" y="162875"/>
                </a:lnTo>
                <a:lnTo>
                  <a:pt x="287752" y="131771"/>
                </a:lnTo>
                <a:lnTo>
                  <a:pt x="299784" y="125351"/>
                </a:lnTo>
                <a:lnTo>
                  <a:pt x="309076" y="121070"/>
                </a:lnTo>
                <a:lnTo>
                  <a:pt x="316541" y="118217"/>
                </a:lnTo>
                <a:lnTo>
                  <a:pt x="321517" y="115044"/>
                </a:lnTo>
                <a:lnTo>
                  <a:pt x="324834" y="111659"/>
                </a:lnTo>
                <a:lnTo>
                  <a:pt x="331469" y="1010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8"/>
          <p:cNvSpPr/>
          <p:nvPr/>
        </p:nvSpPr>
        <p:spPr>
          <a:xfrm>
            <a:off x="6903719" y="3954781"/>
            <a:ext cx="391790" cy="11429"/>
          </a:xfrm>
          <a:custGeom>
            <a:avLst/>
            <a:gdLst/>
            <a:ahLst/>
            <a:cxnLst/>
            <a:rect l="0" t="0" r="0" b="0"/>
            <a:pathLst>
              <a:path w="391790" h="11429">
                <a:moveTo>
                  <a:pt x="0" y="11428"/>
                </a:moveTo>
                <a:lnTo>
                  <a:pt x="15909" y="11428"/>
                </a:lnTo>
                <a:lnTo>
                  <a:pt x="24577" y="10158"/>
                </a:lnTo>
                <a:lnTo>
                  <a:pt x="51140" y="5361"/>
                </a:lnTo>
                <a:lnTo>
                  <a:pt x="68384" y="3573"/>
                </a:lnTo>
                <a:lnTo>
                  <a:pt x="87500" y="2382"/>
                </a:lnTo>
                <a:lnTo>
                  <a:pt x="137263" y="705"/>
                </a:lnTo>
                <a:lnTo>
                  <a:pt x="176834" y="138"/>
                </a:lnTo>
                <a:lnTo>
                  <a:pt x="389082" y="0"/>
                </a:lnTo>
                <a:lnTo>
                  <a:pt x="391469" y="1269"/>
                </a:lnTo>
                <a:lnTo>
                  <a:pt x="391789" y="3386"/>
                </a:lnTo>
                <a:lnTo>
                  <a:pt x="389246" y="9840"/>
                </a:lnTo>
                <a:lnTo>
                  <a:pt x="387768" y="10369"/>
                </a:lnTo>
                <a:lnTo>
                  <a:pt x="385512" y="10723"/>
                </a:lnTo>
                <a:lnTo>
                  <a:pt x="377190" y="114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9"/>
          <p:cNvSpPr/>
          <p:nvPr/>
        </p:nvSpPr>
        <p:spPr>
          <a:xfrm>
            <a:off x="6938009" y="4069079"/>
            <a:ext cx="377192" cy="22861"/>
          </a:xfrm>
          <a:custGeom>
            <a:avLst/>
            <a:gdLst/>
            <a:ahLst/>
            <a:cxnLst/>
            <a:rect l="0" t="0" r="0" b="0"/>
            <a:pathLst>
              <a:path w="377192" h="22861">
                <a:moveTo>
                  <a:pt x="0" y="0"/>
                </a:moveTo>
                <a:lnTo>
                  <a:pt x="6068" y="6068"/>
                </a:lnTo>
                <a:lnTo>
                  <a:pt x="9125" y="7856"/>
                </a:lnTo>
                <a:lnTo>
                  <a:pt x="12434" y="9047"/>
                </a:lnTo>
                <a:lnTo>
                  <a:pt x="15909" y="9842"/>
                </a:lnTo>
                <a:lnTo>
                  <a:pt x="19497" y="11642"/>
                </a:lnTo>
                <a:lnTo>
                  <a:pt x="23158" y="14111"/>
                </a:lnTo>
                <a:lnTo>
                  <a:pt x="26868" y="17028"/>
                </a:lnTo>
                <a:lnTo>
                  <a:pt x="30612" y="18972"/>
                </a:lnTo>
                <a:lnTo>
                  <a:pt x="34378" y="20268"/>
                </a:lnTo>
                <a:lnTo>
                  <a:pt x="38159" y="21132"/>
                </a:lnTo>
                <a:lnTo>
                  <a:pt x="45760" y="20438"/>
                </a:lnTo>
                <a:lnTo>
                  <a:pt x="55906" y="18705"/>
                </a:lnTo>
                <a:lnTo>
                  <a:pt x="67751" y="16281"/>
                </a:lnTo>
                <a:lnTo>
                  <a:pt x="78188" y="14664"/>
                </a:lnTo>
                <a:lnTo>
                  <a:pt x="87685" y="13586"/>
                </a:lnTo>
                <a:lnTo>
                  <a:pt x="96557" y="12867"/>
                </a:lnTo>
                <a:lnTo>
                  <a:pt x="105012" y="12388"/>
                </a:lnTo>
                <a:lnTo>
                  <a:pt x="121179" y="11856"/>
                </a:lnTo>
                <a:lnTo>
                  <a:pt x="294542" y="11442"/>
                </a:lnTo>
                <a:lnTo>
                  <a:pt x="309391" y="12708"/>
                </a:lnTo>
                <a:lnTo>
                  <a:pt x="321831" y="14822"/>
                </a:lnTo>
                <a:lnTo>
                  <a:pt x="332664" y="17502"/>
                </a:lnTo>
                <a:lnTo>
                  <a:pt x="341156" y="19288"/>
                </a:lnTo>
                <a:lnTo>
                  <a:pt x="348088" y="20479"/>
                </a:lnTo>
                <a:lnTo>
                  <a:pt x="353979" y="21273"/>
                </a:lnTo>
                <a:lnTo>
                  <a:pt x="359176" y="21802"/>
                </a:lnTo>
                <a:lnTo>
                  <a:pt x="363911" y="22155"/>
                </a:lnTo>
                <a:lnTo>
                  <a:pt x="377191" y="228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60"/>
          <p:cNvSpPr/>
          <p:nvPr/>
        </p:nvSpPr>
        <p:spPr>
          <a:xfrm>
            <a:off x="6126479" y="3451859"/>
            <a:ext cx="777241" cy="45703"/>
          </a:xfrm>
          <a:custGeom>
            <a:avLst/>
            <a:gdLst/>
            <a:ahLst/>
            <a:cxnLst/>
            <a:rect l="0" t="0" r="0" b="0"/>
            <a:pathLst>
              <a:path w="777241" h="45703">
                <a:moveTo>
                  <a:pt x="0" y="0"/>
                </a:moveTo>
                <a:lnTo>
                  <a:pt x="45433" y="0"/>
                </a:lnTo>
                <a:lnTo>
                  <a:pt x="51879" y="1270"/>
                </a:lnTo>
                <a:lnTo>
                  <a:pt x="58716" y="3387"/>
                </a:lnTo>
                <a:lnTo>
                  <a:pt x="65814" y="6069"/>
                </a:lnTo>
                <a:lnTo>
                  <a:pt x="73086" y="7856"/>
                </a:lnTo>
                <a:lnTo>
                  <a:pt x="80474" y="9047"/>
                </a:lnTo>
                <a:lnTo>
                  <a:pt x="99266" y="10371"/>
                </a:lnTo>
                <a:lnTo>
                  <a:pt x="128785" y="10960"/>
                </a:lnTo>
                <a:lnTo>
                  <a:pt x="143007" y="12386"/>
                </a:lnTo>
                <a:lnTo>
                  <a:pt x="156299" y="14608"/>
                </a:lnTo>
                <a:lnTo>
                  <a:pt x="168969" y="17359"/>
                </a:lnTo>
                <a:lnTo>
                  <a:pt x="181226" y="19193"/>
                </a:lnTo>
                <a:lnTo>
                  <a:pt x="193208" y="20415"/>
                </a:lnTo>
                <a:lnTo>
                  <a:pt x="205005" y="21230"/>
                </a:lnTo>
                <a:lnTo>
                  <a:pt x="220490" y="21774"/>
                </a:lnTo>
                <a:lnTo>
                  <a:pt x="289934" y="22646"/>
                </a:lnTo>
                <a:lnTo>
                  <a:pt x="341470" y="22818"/>
                </a:lnTo>
                <a:lnTo>
                  <a:pt x="354647" y="24102"/>
                </a:lnTo>
                <a:lnTo>
                  <a:pt x="368511" y="26228"/>
                </a:lnTo>
                <a:lnTo>
                  <a:pt x="382834" y="28916"/>
                </a:lnTo>
                <a:lnTo>
                  <a:pt x="396193" y="30707"/>
                </a:lnTo>
                <a:lnTo>
                  <a:pt x="408909" y="31902"/>
                </a:lnTo>
                <a:lnTo>
                  <a:pt x="421196" y="32698"/>
                </a:lnTo>
                <a:lnTo>
                  <a:pt x="458555" y="33583"/>
                </a:lnTo>
                <a:lnTo>
                  <a:pt x="565800" y="34249"/>
                </a:lnTo>
                <a:lnTo>
                  <a:pt x="577860" y="35533"/>
                </a:lnTo>
                <a:lnTo>
                  <a:pt x="588440" y="37659"/>
                </a:lnTo>
                <a:lnTo>
                  <a:pt x="598033" y="40346"/>
                </a:lnTo>
                <a:lnTo>
                  <a:pt x="608239" y="42137"/>
                </a:lnTo>
                <a:lnTo>
                  <a:pt x="618853" y="43332"/>
                </a:lnTo>
                <a:lnTo>
                  <a:pt x="642076" y="44659"/>
                </a:lnTo>
                <a:lnTo>
                  <a:pt x="669330" y="45248"/>
                </a:lnTo>
                <a:lnTo>
                  <a:pt x="749795" y="45702"/>
                </a:lnTo>
                <a:lnTo>
                  <a:pt x="777240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61"/>
          <p:cNvSpPr/>
          <p:nvPr/>
        </p:nvSpPr>
        <p:spPr>
          <a:xfrm>
            <a:off x="7555229" y="3680459"/>
            <a:ext cx="57151" cy="434342"/>
          </a:xfrm>
          <a:custGeom>
            <a:avLst/>
            <a:gdLst/>
            <a:ahLst/>
            <a:cxnLst/>
            <a:rect l="0" t="0" r="0" b="0"/>
            <a:pathLst>
              <a:path w="57151" h="434342">
                <a:moveTo>
                  <a:pt x="0" y="0"/>
                </a:moveTo>
                <a:lnTo>
                  <a:pt x="0" y="123743"/>
                </a:lnTo>
                <a:lnTo>
                  <a:pt x="1271" y="135835"/>
                </a:lnTo>
                <a:lnTo>
                  <a:pt x="3387" y="147707"/>
                </a:lnTo>
                <a:lnTo>
                  <a:pt x="6069" y="159432"/>
                </a:lnTo>
                <a:lnTo>
                  <a:pt x="7855" y="171058"/>
                </a:lnTo>
                <a:lnTo>
                  <a:pt x="9048" y="182619"/>
                </a:lnTo>
                <a:lnTo>
                  <a:pt x="9842" y="194136"/>
                </a:lnTo>
                <a:lnTo>
                  <a:pt x="10371" y="205624"/>
                </a:lnTo>
                <a:lnTo>
                  <a:pt x="10960" y="228549"/>
                </a:lnTo>
                <a:lnTo>
                  <a:pt x="12387" y="239996"/>
                </a:lnTo>
                <a:lnTo>
                  <a:pt x="14608" y="251437"/>
                </a:lnTo>
                <a:lnTo>
                  <a:pt x="17359" y="262875"/>
                </a:lnTo>
                <a:lnTo>
                  <a:pt x="19193" y="273040"/>
                </a:lnTo>
                <a:lnTo>
                  <a:pt x="20415" y="282357"/>
                </a:lnTo>
                <a:lnTo>
                  <a:pt x="21230" y="291108"/>
                </a:lnTo>
                <a:lnTo>
                  <a:pt x="21773" y="300752"/>
                </a:lnTo>
                <a:lnTo>
                  <a:pt x="22378" y="321628"/>
                </a:lnTo>
                <a:lnTo>
                  <a:pt x="23809" y="331259"/>
                </a:lnTo>
                <a:lnTo>
                  <a:pt x="26033" y="340220"/>
                </a:lnTo>
                <a:lnTo>
                  <a:pt x="28785" y="348733"/>
                </a:lnTo>
                <a:lnTo>
                  <a:pt x="30620" y="355679"/>
                </a:lnTo>
                <a:lnTo>
                  <a:pt x="31844" y="361579"/>
                </a:lnTo>
                <a:lnTo>
                  <a:pt x="32659" y="366783"/>
                </a:lnTo>
                <a:lnTo>
                  <a:pt x="34473" y="372792"/>
                </a:lnTo>
                <a:lnTo>
                  <a:pt x="36952" y="379338"/>
                </a:lnTo>
                <a:lnTo>
                  <a:pt x="39875" y="386242"/>
                </a:lnTo>
                <a:lnTo>
                  <a:pt x="41823" y="392115"/>
                </a:lnTo>
                <a:lnTo>
                  <a:pt x="43122" y="397301"/>
                </a:lnTo>
                <a:lnTo>
                  <a:pt x="44566" y="406448"/>
                </a:lnTo>
                <a:lnTo>
                  <a:pt x="45493" y="419283"/>
                </a:lnTo>
                <a:lnTo>
                  <a:pt x="57150" y="43434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62"/>
          <p:cNvSpPr/>
          <p:nvPr/>
        </p:nvSpPr>
        <p:spPr>
          <a:xfrm>
            <a:off x="7509509" y="3647952"/>
            <a:ext cx="307897" cy="443782"/>
          </a:xfrm>
          <a:custGeom>
            <a:avLst/>
            <a:gdLst/>
            <a:ahLst/>
            <a:cxnLst/>
            <a:rect l="0" t="0" r="0" b="0"/>
            <a:pathLst>
              <a:path w="307897" h="443782">
                <a:moveTo>
                  <a:pt x="0" y="55368"/>
                </a:moveTo>
                <a:lnTo>
                  <a:pt x="17027" y="38340"/>
                </a:lnTo>
                <a:lnTo>
                  <a:pt x="21512" y="35126"/>
                </a:lnTo>
                <a:lnTo>
                  <a:pt x="27041" y="31713"/>
                </a:lnTo>
                <a:lnTo>
                  <a:pt x="33267" y="28168"/>
                </a:lnTo>
                <a:lnTo>
                  <a:pt x="46959" y="20842"/>
                </a:lnTo>
                <a:lnTo>
                  <a:pt x="54167" y="17111"/>
                </a:lnTo>
                <a:lnTo>
                  <a:pt x="61511" y="14623"/>
                </a:lnTo>
                <a:lnTo>
                  <a:pt x="68947" y="12964"/>
                </a:lnTo>
                <a:lnTo>
                  <a:pt x="76445" y="11859"/>
                </a:lnTo>
                <a:lnTo>
                  <a:pt x="83984" y="9852"/>
                </a:lnTo>
                <a:lnTo>
                  <a:pt x="91549" y="7244"/>
                </a:lnTo>
                <a:lnTo>
                  <a:pt x="99132" y="4235"/>
                </a:lnTo>
                <a:lnTo>
                  <a:pt x="106729" y="2229"/>
                </a:lnTo>
                <a:lnTo>
                  <a:pt x="114332" y="892"/>
                </a:lnTo>
                <a:lnTo>
                  <a:pt x="121943" y="0"/>
                </a:lnTo>
                <a:lnTo>
                  <a:pt x="129554" y="676"/>
                </a:lnTo>
                <a:lnTo>
                  <a:pt x="137170" y="2396"/>
                </a:lnTo>
                <a:lnTo>
                  <a:pt x="144787" y="4814"/>
                </a:lnTo>
                <a:lnTo>
                  <a:pt x="151135" y="6425"/>
                </a:lnTo>
                <a:lnTo>
                  <a:pt x="156637" y="7499"/>
                </a:lnTo>
                <a:lnTo>
                  <a:pt x="161575" y="8215"/>
                </a:lnTo>
                <a:lnTo>
                  <a:pt x="166137" y="9963"/>
                </a:lnTo>
                <a:lnTo>
                  <a:pt x="174592" y="15291"/>
                </a:lnTo>
                <a:lnTo>
                  <a:pt x="182583" y="21892"/>
                </a:lnTo>
                <a:lnTo>
                  <a:pt x="186493" y="25431"/>
                </a:lnTo>
                <a:lnTo>
                  <a:pt x="189098" y="30330"/>
                </a:lnTo>
                <a:lnTo>
                  <a:pt x="191994" y="42546"/>
                </a:lnTo>
                <a:lnTo>
                  <a:pt x="193281" y="53056"/>
                </a:lnTo>
                <a:lnTo>
                  <a:pt x="193624" y="57636"/>
                </a:lnTo>
                <a:lnTo>
                  <a:pt x="190618" y="69499"/>
                </a:lnTo>
                <a:lnTo>
                  <a:pt x="185050" y="83238"/>
                </a:lnTo>
                <a:lnTo>
                  <a:pt x="178341" y="97811"/>
                </a:lnTo>
                <a:lnTo>
                  <a:pt x="171126" y="109368"/>
                </a:lnTo>
                <a:lnTo>
                  <a:pt x="144010" y="145338"/>
                </a:lnTo>
                <a:lnTo>
                  <a:pt x="136647" y="154718"/>
                </a:lnTo>
                <a:lnTo>
                  <a:pt x="130468" y="162241"/>
                </a:lnTo>
                <a:lnTo>
                  <a:pt x="125079" y="168527"/>
                </a:lnTo>
                <a:lnTo>
                  <a:pt x="115704" y="178897"/>
                </a:lnTo>
                <a:lnTo>
                  <a:pt x="107305" y="187740"/>
                </a:lnTo>
                <a:lnTo>
                  <a:pt x="99338" y="195903"/>
                </a:lnTo>
                <a:lnTo>
                  <a:pt x="96705" y="199858"/>
                </a:lnTo>
                <a:lnTo>
                  <a:pt x="93780" y="207639"/>
                </a:lnTo>
                <a:lnTo>
                  <a:pt x="91730" y="210221"/>
                </a:lnTo>
                <a:lnTo>
                  <a:pt x="89093" y="211944"/>
                </a:lnTo>
                <a:lnTo>
                  <a:pt x="81805" y="214707"/>
                </a:lnTo>
                <a:lnTo>
                  <a:pt x="81207" y="213664"/>
                </a:lnTo>
                <a:lnTo>
                  <a:pt x="80542" y="209118"/>
                </a:lnTo>
                <a:lnTo>
                  <a:pt x="81635" y="207398"/>
                </a:lnTo>
                <a:lnTo>
                  <a:pt x="83633" y="206251"/>
                </a:lnTo>
                <a:lnTo>
                  <a:pt x="89241" y="204977"/>
                </a:lnTo>
                <a:lnTo>
                  <a:pt x="95966" y="204410"/>
                </a:lnTo>
                <a:lnTo>
                  <a:pt x="99538" y="202990"/>
                </a:lnTo>
                <a:lnTo>
                  <a:pt x="106892" y="198024"/>
                </a:lnTo>
                <a:lnTo>
                  <a:pt x="111902" y="196192"/>
                </a:lnTo>
                <a:lnTo>
                  <a:pt x="117782" y="194971"/>
                </a:lnTo>
                <a:lnTo>
                  <a:pt x="124241" y="194156"/>
                </a:lnTo>
                <a:lnTo>
                  <a:pt x="131088" y="192343"/>
                </a:lnTo>
                <a:lnTo>
                  <a:pt x="138191" y="189864"/>
                </a:lnTo>
                <a:lnTo>
                  <a:pt x="145467" y="186942"/>
                </a:lnTo>
                <a:lnTo>
                  <a:pt x="152858" y="184994"/>
                </a:lnTo>
                <a:lnTo>
                  <a:pt x="160326" y="183695"/>
                </a:lnTo>
                <a:lnTo>
                  <a:pt x="167844" y="182829"/>
                </a:lnTo>
                <a:lnTo>
                  <a:pt x="175396" y="183522"/>
                </a:lnTo>
                <a:lnTo>
                  <a:pt x="182971" y="185254"/>
                </a:lnTo>
                <a:lnTo>
                  <a:pt x="190561" y="187678"/>
                </a:lnTo>
                <a:lnTo>
                  <a:pt x="198160" y="189295"/>
                </a:lnTo>
                <a:lnTo>
                  <a:pt x="205768" y="190373"/>
                </a:lnTo>
                <a:lnTo>
                  <a:pt x="213378" y="191091"/>
                </a:lnTo>
                <a:lnTo>
                  <a:pt x="220992" y="192839"/>
                </a:lnTo>
                <a:lnTo>
                  <a:pt x="228608" y="195275"/>
                </a:lnTo>
                <a:lnTo>
                  <a:pt x="236225" y="198169"/>
                </a:lnTo>
                <a:lnTo>
                  <a:pt x="242574" y="201369"/>
                </a:lnTo>
                <a:lnTo>
                  <a:pt x="248076" y="204772"/>
                </a:lnTo>
                <a:lnTo>
                  <a:pt x="253014" y="208310"/>
                </a:lnTo>
                <a:lnTo>
                  <a:pt x="258847" y="211939"/>
                </a:lnTo>
                <a:lnTo>
                  <a:pt x="265274" y="215629"/>
                </a:lnTo>
                <a:lnTo>
                  <a:pt x="272100" y="219358"/>
                </a:lnTo>
                <a:lnTo>
                  <a:pt x="277920" y="223115"/>
                </a:lnTo>
                <a:lnTo>
                  <a:pt x="283070" y="226889"/>
                </a:lnTo>
                <a:lnTo>
                  <a:pt x="287773" y="230675"/>
                </a:lnTo>
                <a:lnTo>
                  <a:pt x="296386" y="241655"/>
                </a:lnTo>
                <a:lnTo>
                  <a:pt x="300461" y="248140"/>
                </a:lnTo>
                <a:lnTo>
                  <a:pt x="303178" y="255002"/>
                </a:lnTo>
                <a:lnTo>
                  <a:pt x="304989" y="262117"/>
                </a:lnTo>
                <a:lnTo>
                  <a:pt x="306196" y="269401"/>
                </a:lnTo>
                <a:lnTo>
                  <a:pt x="307001" y="276796"/>
                </a:lnTo>
                <a:lnTo>
                  <a:pt x="307537" y="284267"/>
                </a:lnTo>
                <a:lnTo>
                  <a:pt x="307896" y="291787"/>
                </a:lnTo>
                <a:lnTo>
                  <a:pt x="306864" y="299340"/>
                </a:lnTo>
                <a:lnTo>
                  <a:pt x="304906" y="306916"/>
                </a:lnTo>
                <a:lnTo>
                  <a:pt x="302331" y="314506"/>
                </a:lnTo>
                <a:lnTo>
                  <a:pt x="299344" y="322107"/>
                </a:lnTo>
                <a:lnTo>
                  <a:pt x="296083" y="329714"/>
                </a:lnTo>
                <a:lnTo>
                  <a:pt x="292639" y="337325"/>
                </a:lnTo>
                <a:lnTo>
                  <a:pt x="287803" y="344939"/>
                </a:lnTo>
                <a:lnTo>
                  <a:pt x="282038" y="352555"/>
                </a:lnTo>
                <a:lnTo>
                  <a:pt x="275656" y="360173"/>
                </a:lnTo>
                <a:lnTo>
                  <a:pt x="267590" y="369061"/>
                </a:lnTo>
                <a:lnTo>
                  <a:pt x="248470" y="389097"/>
                </a:lnTo>
                <a:lnTo>
                  <a:pt x="239306" y="397234"/>
                </a:lnTo>
                <a:lnTo>
                  <a:pt x="230658" y="403928"/>
                </a:lnTo>
                <a:lnTo>
                  <a:pt x="222353" y="409661"/>
                </a:lnTo>
                <a:lnTo>
                  <a:pt x="214275" y="414753"/>
                </a:lnTo>
                <a:lnTo>
                  <a:pt x="206350" y="419418"/>
                </a:lnTo>
                <a:lnTo>
                  <a:pt x="198527" y="423798"/>
                </a:lnTo>
                <a:lnTo>
                  <a:pt x="192041" y="427987"/>
                </a:lnTo>
                <a:lnTo>
                  <a:pt x="186448" y="432051"/>
                </a:lnTo>
                <a:lnTo>
                  <a:pt x="181449" y="436030"/>
                </a:lnTo>
                <a:lnTo>
                  <a:pt x="175576" y="438682"/>
                </a:lnTo>
                <a:lnTo>
                  <a:pt x="169121" y="440451"/>
                </a:lnTo>
                <a:lnTo>
                  <a:pt x="162277" y="441630"/>
                </a:lnTo>
                <a:lnTo>
                  <a:pt x="156445" y="442416"/>
                </a:lnTo>
                <a:lnTo>
                  <a:pt x="151286" y="442940"/>
                </a:lnTo>
                <a:lnTo>
                  <a:pt x="142168" y="443522"/>
                </a:lnTo>
                <a:lnTo>
                  <a:pt x="133883" y="443781"/>
                </a:lnTo>
                <a:lnTo>
                  <a:pt x="128626" y="442580"/>
                </a:lnTo>
                <a:lnTo>
                  <a:pt x="122580" y="440509"/>
                </a:lnTo>
                <a:lnTo>
                  <a:pt x="116010" y="437858"/>
                </a:lnTo>
                <a:lnTo>
                  <a:pt x="110360" y="434822"/>
                </a:lnTo>
                <a:lnTo>
                  <a:pt x="105324" y="431527"/>
                </a:lnTo>
                <a:lnTo>
                  <a:pt x="100696" y="428060"/>
                </a:lnTo>
                <a:lnTo>
                  <a:pt x="97611" y="424480"/>
                </a:lnTo>
                <a:lnTo>
                  <a:pt x="95554" y="420822"/>
                </a:lnTo>
                <a:lnTo>
                  <a:pt x="93269" y="413372"/>
                </a:lnTo>
                <a:lnTo>
                  <a:pt x="91982" y="402037"/>
                </a:lnTo>
                <a:lnTo>
                  <a:pt x="91802" y="398240"/>
                </a:lnTo>
                <a:lnTo>
                  <a:pt x="91441" y="3868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63"/>
          <p:cNvSpPr/>
          <p:nvPr/>
        </p:nvSpPr>
        <p:spPr>
          <a:xfrm>
            <a:off x="7875269" y="3600736"/>
            <a:ext cx="383292" cy="461463"/>
          </a:xfrm>
          <a:custGeom>
            <a:avLst/>
            <a:gdLst/>
            <a:ahLst/>
            <a:cxnLst/>
            <a:rect l="0" t="0" r="0" b="0"/>
            <a:pathLst>
              <a:path w="383292" h="461463">
                <a:moveTo>
                  <a:pt x="0" y="45434"/>
                </a:moveTo>
                <a:lnTo>
                  <a:pt x="6068" y="57569"/>
                </a:lnTo>
                <a:lnTo>
                  <a:pt x="15909" y="71184"/>
                </a:lnTo>
                <a:lnTo>
                  <a:pt x="18227" y="76570"/>
                </a:lnTo>
                <a:lnTo>
                  <a:pt x="20801" y="89329"/>
                </a:lnTo>
                <a:lnTo>
                  <a:pt x="22757" y="98827"/>
                </a:lnTo>
                <a:lnTo>
                  <a:pt x="32849" y="144086"/>
                </a:lnTo>
                <a:lnTo>
                  <a:pt x="65584" y="305165"/>
                </a:lnTo>
                <a:lnTo>
                  <a:pt x="71662" y="331618"/>
                </a:lnTo>
                <a:lnTo>
                  <a:pt x="76985" y="351793"/>
                </a:lnTo>
                <a:lnTo>
                  <a:pt x="81804" y="367783"/>
                </a:lnTo>
                <a:lnTo>
                  <a:pt x="85016" y="380984"/>
                </a:lnTo>
                <a:lnTo>
                  <a:pt x="87158" y="392324"/>
                </a:lnTo>
                <a:lnTo>
                  <a:pt x="88585" y="402423"/>
                </a:lnTo>
                <a:lnTo>
                  <a:pt x="89537" y="411697"/>
                </a:lnTo>
                <a:lnTo>
                  <a:pt x="90171" y="420419"/>
                </a:lnTo>
                <a:lnTo>
                  <a:pt x="90877" y="435614"/>
                </a:lnTo>
                <a:lnTo>
                  <a:pt x="91190" y="446600"/>
                </a:lnTo>
                <a:lnTo>
                  <a:pt x="91391" y="461462"/>
                </a:lnTo>
                <a:lnTo>
                  <a:pt x="91434" y="451696"/>
                </a:lnTo>
                <a:lnTo>
                  <a:pt x="88051" y="438084"/>
                </a:lnTo>
                <a:lnTo>
                  <a:pt x="85371" y="429121"/>
                </a:lnTo>
                <a:lnTo>
                  <a:pt x="82314" y="420605"/>
                </a:lnTo>
                <a:lnTo>
                  <a:pt x="79006" y="412388"/>
                </a:lnTo>
                <a:lnTo>
                  <a:pt x="75531" y="404369"/>
                </a:lnTo>
                <a:lnTo>
                  <a:pt x="73214" y="396484"/>
                </a:lnTo>
                <a:lnTo>
                  <a:pt x="71669" y="388687"/>
                </a:lnTo>
                <a:lnTo>
                  <a:pt x="70640" y="380949"/>
                </a:lnTo>
                <a:lnTo>
                  <a:pt x="68684" y="373251"/>
                </a:lnTo>
                <a:lnTo>
                  <a:pt x="66109" y="365578"/>
                </a:lnTo>
                <a:lnTo>
                  <a:pt x="63123" y="357923"/>
                </a:lnTo>
                <a:lnTo>
                  <a:pt x="61132" y="350280"/>
                </a:lnTo>
                <a:lnTo>
                  <a:pt x="59805" y="342645"/>
                </a:lnTo>
                <a:lnTo>
                  <a:pt x="58921" y="335014"/>
                </a:lnTo>
                <a:lnTo>
                  <a:pt x="58330" y="327387"/>
                </a:lnTo>
                <a:lnTo>
                  <a:pt x="57937" y="319763"/>
                </a:lnTo>
                <a:lnTo>
                  <a:pt x="57675" y="312140"/>
                </a:lnTo>
                <a:lnTo>
                  <a:pt x="57306" y="283207"/>
                </a:lnTo>
                <a:lnTo>
                  <a:pt x="57155" y="187426"/>
                </a:lnTo>
                <a:lnTo>
                  <a:pt x="58423" y="171845"/>
                </a:lnTo>
                <a:lnTo>
                  <a:pt x="60539" y="155108"/>
                </a:lnTo>
                <a:lnTo>
                  <a:pt x="63219" y="137600"/>
                </a:lnTo>
                <a:lnTo>
                  <a:pt x="65006" y="123388"/>
                </a:lnTo>
                <a:lnTo>
                  <a:pt x="66198" y="111373"/>
                </a:lnTo>
                <a:lnTo>
                  <a:pt x="66992" y="100823"/>
                </a:lnTo>
                <a:lnTo>
                  <a:pt x="68792" y="91250"/>
                </a:lnTo>
                <a:lnTo>
                  <a:pt x="71262" y="82328"/>
                </a:lnTo>
                <a:lnTo>
                  <a:pt x="74178" y="73840"/>
                </a:lnTo>
                <a:lnTo>
                  <a:pt x="78662" y="66911"/>
                </a:lnTo>
                <a:lnTo>
                  <a:pt x="90418" y="55826"/>
                </a:lnTo>
                <a:lnTo>
                  <a:pt x="98379" y="48552"/>
                </a:lnTo>
                <a:lnTo>
                  <a:pt x="117384" y="30309"/>
                </a:lnTo>
                <a:lnTo>
                  <a:pt x="126516" y="22650"/>
                </a:lnTo>
                <a:lnTo>
                  <a:pt x="135144" y="16275"/>
                </a:lnTo>
                <a:lnTo>
                  <a:pt x="143436" y="10754"/>
                </a:lnTo>
                <a:lnTo>
                  <a:pt x="151504" y="7074"/>
                </a:lnTo>
                <a:lnTo>
                  <a:pt x="159423" y="4621"/>
                </a:lnTo>
                <a:lnTo>
                  <a:pt x="167242" y="2985"/>
                </a:lnTo>
                <a:lnTo>
                  <a:pt x="174995" y="1894"/>
                </a:lnTo>
                <a:lnTo>
                  <a:pt x="182704" y="1167"/>
                </a:lnTo>
                <a:lnTo>
                  <a:pt x="190382" y="683"/>
                </a:lnTo>
                <a:lnTo>
                  <a:pt x="205688" y="144"/>
                </a:lnTo>
                <a:lnTo>
                  <a:pt x="213326" y="0"/>
                </a:lnTo>
                <a:lnTo>
                  <a:pt x="222228" y="1175"/>
                </a:lnTo>
                <a:lnTo>
                  <a:pt x="231972" y="3228"/>
                </a:lnTo>
                <a:lnTo>
                  <a:pt x="242278" y="5866"/>
                </a:lnTo>
                <a:lnTo>
                  <a:pt x="251689" y="10165"/>
                </a:lnTo>
                <a:lnTo>
                  <a:pt x="260503" y="15571"/>
                </a:lnTo>
                <a:lnTo>
                  <a:pt x="268919" y="21715"/>
                </a:lnTo>
                <a:lnTo>
                  <a:pt x="277069" y="27082"/>
                </a:lnTo>
                <a:lnTo>
                  <a:pt x="285043" y="31929"/>
                </a:lnTo>
                <a:lnTo>
                  <a:pt x="292899" y="36431"/>
                </a:lnTo>
                <a:lnTo>
                  <a:pt x="300676" y="41971"/>
                </a:lnTo>
                <a:lnTo>
                  <a:pt x="308401" y="48206"/>
                </a:lnTo>
                <a:lnTo>
                  <a:pt x="316090" y="54901"/>
                </a:lnTo>
                <a:lnTo>
                  <a:pt x="323757" y="61905"/>
                </a:lnTo>
                <a:lnTo>
                  <a:pt x="339048" y="76461"/>
                </a:lnTo>
                <a:lnTo>
                  <a:pt x="345412" y="83898"/>
                </a:lnTo>
                <a:lnTo>
                  <a:pt x="350925" y="91397"/>
                </a:lnTo>
                <a:lnTo>
                  <a:pt x="355870" y="98936"/>
                </a:lnTo>
                <a:lnTo>
                  <a:pt x="360437" y="107772"/>
                </a:lnTo>
                <a:lnTo>
                  <a:pt x="364752" y="117472"/>
                </a:lnTo>
                <a:lnTo>
                  <a:pt x="368898" y="127749"/>
                </a:lnTo>
                <a:lnTo>
                  <a:pt x="371662" y="137141"/>
                </a:lnTo>
                <a:lnTo>
                  <a:pt x="373505" y="145941"/>
                </a:lnTo>
                <a:lnTo>
                  <a:pt x="374733" y="154349"/>
                </a:lnTo>
                <a:lnTo>
                  <a:pt x="376823" y="163764"/>
                </a:lnTo>
                <a:lnTo>
                  <a:pt x="379485" y="173850"/>
                </a:lnTo>
                <a:lnTo>
                  <a:pt x="382531" y="184384"/>
                </a:lnTo>
                <a:lnTo>
                  <a:pt x="383291" y="193948"/>
                </a:lnTo>
                <a:lnTo>
                  <a:pt x="382527" y="202863"/>
                </a:lnTo>
                <a:lnTo>
                  <a:pt x="380748" y="211346"/>
                </a:lnTo>
                <a:lnTo>
                  <a:pt x="379562" y="220812"/>
                </a:lnTo>
                <a:lnTo>
                  <a:pt x="378772" y="230933"/>
                </a:lnTo>
                <a:lnTo>
                  <a:pt x="378245" y="241489"/>
                </a:lnTo>
                <a:lnTo>
                  <a:pt x="376623" y="251068"/>
                </a:lnTo>
                <a:lnTo>
                  <a:pt x="374272" y="259993"/>
                </a:lnTo>
                <a:lnTo>
                  <a:pt x="371435" y="268483"/>
                </a:lnTo>
                <a:lnTo>
                  <a:pt x="365733" y="280493"/>
                </a:lnTo>
                <a:lnTo>
                  <a:pt x="358123" y="294850"/>
                </a:lnTo>
                <a:lnTo>
                  <a:pt x="349239" y="310771"/>
                </a:lnTo>
                <a:lnTo>
                  <a:pt x="340776" y="323925"/>
                </a:lnTo>
                <a:lnTo>
                  <a:pt x="332595" y="335234"/>
                </a:lnTo>
                <a:lnTo>
                  <a:pt x="324600" y="345314"/>
                </a:lnTo>
                <a:lnTo>
                  <a:pt x="318000" y="354574"/>
                </a:lnTo>
                <a:lnTo>
                  <a:pt x="312330" y="363287"/>
                </a:lnTo>
                <a:lnTo>
                  <a:pt x="307280" y="371636"/>
                </a:lnTo>
                <a:lnTo>
                  <a:pt x="301374" y="378472"/>
                </a:lnTo>
                <a:lnTo>
                  <a:pt x="294895" y="384299"/>
                </a:lnTo>
                <a:lnTo>
                  <a:pt x="288037" y="389454"/>
                </a:lnTo>
                <a:lnTo>
                  <a:pt x="270257" y="401955"/>
                </a:lnTo>
                <a:lnTo>
                  <a:pt x="260181" y="408844"/>
                </a:lnTo>
                <a:lnTo>
                  <a:pt x="252194" y="414708"/>
                </a:lnTo>
                <a:lnTo>
                  <a:pt x="245600" y="419886"/>
                </a:lnTo>
                <a:lnTo>
                  <a:pt x="234885" y="427757"/>
                </a:lnTo>
                <a:lnTo>
                  <a:pt x="225891" y="431255"/>
                </a:lnTo>
                <a:lnTo>
                  <a:pt x="214272" y="432810"/>
                </a:lnTo>
                <a:lnTo>
                  <a:pt x="201913" y="433501"/>
                </a:lnTo>
                <a:lnTo>
                  <a:pt x="192186" y="433808"/>
                </a:lnTo>
                <a:lnTo>
                  <a:pt x="187814" y="432620"/>
                </a:lnTo>
                <a:lnTo>
                  <a:pt x="179570" y="427913"/>
                </a:lnTo>
                <a:lnTo>
                  <a:pt x="168286" y="424974"/>
                </a:lnTo>
                <a:lnTo>
                  <a:pt x="148590" y="42262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4"/>
          <p:cNvSpPr/>
          <p:nvPr/>
        </p:nvSpPr>
        <p:spPr>
          <a:xfrm>
            <a:off x="7440930" y="3429004"/>
            <a:ext cx="757406" cy="57147"/>
          </a:xfrm>
          <a:custGeom>
            <a:avLst/>
            <a:gdLst/>
            <a:ahLst/>
            <a:cxnLst/>
            <a:rect l="0" t="0" r="0" b="0"/>
            <a:pathLst>
              <a:path w="757406" h="57147">
                <a:moveTo>
                  <a:pt x="0" y="57146"/>
                </a:moveTo>
                <a:lnTo>
                  <a:pt x="24270" y="51078"/>
                </a:lnTo>
                <a:lnTo>
                  <a:pt x="33961" y="49290"/>
                </a:lnTo>
                <a:lnTo>
                  <a:pt x="42960" y="48098"/>
                </a:lnTo>
                <a:lnTo>
                  <a:pt x="61003" y="46775"/>
                </a:lnTo>
                <a:lnTo>
                  <a:pt x="81722" y="46186"/>
                </a:lnTo>
                <a:lnTo>
                  <a:pt x="92582" y="44759"/>
                </a:lnTo>
                <a:lnTo>
                  <a:pt x="103631" y="42538"/>
                </a:lnTo>
                <a:lnTo>
                  <a:pt x="114808" y="39787"/>
                </a:lnTo>
                <a:lnTo>
                  <a:pt x="126068" y="37953"/>
                </a:lnTo>
                <a:lnTo>
                  <a:pt x="137385" y="36730"/>
                </a:lnTo>
                <a:lnTo>
                  <a:pt x="148740" y="35915"/>
                </a:lnTo>
                <a:lnTo>
                  <a:pt x="161389" y="34102"/>
                </a:lnTo>
                <a:lnTo>
                  <a:pt x="174903" y="31623"/>
                </a:lnTo>
                <a:lnTo>
                  <a:pt x="188992" y="28700"/>
                </a:lnTo>
                <a:lnTo>
                  <a:pt x="208544" y="25482"/>
                </a:lnTo>
                <a:lnTo>
                  <a:pt x="257362" y="18520"/>
                </a:lnTo>
                <a:lnTo>
                  <a:pt x="329860" y="11192"/>
                </a:lnTo>
                <a:lnTo>
                  <a:pt x="404414" y="4972"/>
                </a:lnTo>
                <a:lnTo>
                  <a:pt x="450249" y="2207"/>
                </a:lnTo>
                <a:lnTo>
                  <a:pt x="486707" y="978"/>
                </a:lnTo>
                <a:lnTo>
                  <a:pt x="530004" y="432"/>
                </a:lnTo>
                <a:lnTo>
                  <a:pt x="754520" y="0"/>
                </a:lnTo>
                <a:lnTo>
                  <a:pt x="757013" y="1269"/>
                </a:lnTo>
                <a:lnTo>
                  <a:pt x="757405" y="3384"/>
                </a:lnTo>
                <a:lnTo>
                  <a:pt x="754379" y="1142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5"/>
          <p:cNvSpPr/>
          <p:nvPr/>
        </p:nvSpPr>
        <p:spPr>
          <a:xfrm>
            <a:off x="3223404" y="4516623"/>
            <a:ext cx="79379" cy="84385"/>
          </a:xfrm>
          <a:custGeom>
            <a:avLst/>
            <a:gdLst/>
            <a:ahLst/>
            <a:cxnLst/>
            <a:rect l="0" t="0" r="0" b="0"/>
            <a:pathLst>
              <a:path w="79379" h="84385">
                <a:moveTo>
                  <a:pt x="34146" y="9656"/>
                </a:moveTo>
                <a:lnTo>
                  <a:pt x="28078" y="9656"/>
                </a:lnTo>
                <a:lnTo>
                  <a:pt x="26290" y="10927"/>
                </a:lnTo>
                <a:lnTo>
                  <a:pt x="25099" y="13043"/>
                </a:lnTo>
                <a:lnTo>
                  <a:pt x="24304" y="15724"/>
                </a:lnTo>
                <a:lnTo>
                  <a:pt x="22505" y="18782"/>
                </a:lnTo>
                <a:lnTo>
                  <a:pt x="20035" y="22090"/>
                </a:lnTo>
                <a:lnTo>
                  <a:pt x="11798" y="31906"/>
                </a:lnTo>
                <a:lnTo>
                  <a:pt x="11627" y="33380"/>
                </a:lnTo>
                <a:lnTo>
                  <a:pt x="11513" y="35632"/>
                </a:lnTo>
                <a:lnTo>
                  <a:pt x="11331" y="42304"/>
                </a:lnTo>
                <a:lnTo>
                  <a:pt x="10045" y="44121"/>
                </a:lnTo>
                <a:lnTo>
                  <a:pt x="7919" y="46603"/>
                </a:lnTo>
                <a:lnTo>
                  <a:pt x="5231" y="49528"/>
                </a:lnTo>
                <a:lnTo>
                  <a:pt x="4709" y="52747"/>
                </a:lnTo>
                <a:lnTo>
                  <a:pt x="5631" y="56164"/>
                </a:lnTo>
                <a:lnTo>
                  <a:pt x="7516" y="59711"/>
                </a:lnTo>
                <a:lnTo>
                  <a:pt x="8773" y="63346"/>
                </a:lnTo>
                <a:lnTo>
                  <a:pt x="9610" y="67040"/>
                </a:lnTo>
                <a:lnTo>
                  <a:pt x="10954" y="76024"/>
                </a:lnTo>
                <a:lnTo>
                  <a:pt x="12335" y="78032"/>
                </a:lnTo>
                <a:lnTo>
                  <a:pt x="14525" y="80640"/>
                </a:lnTo>
                <a:lnTo>
                  <a:pt x="17255" y="83649"/>
                </a:lnTo>
                <a:lnTo>
                  <a:pt x="19075" y="84384"/>
                </a:lnTo>
                <a:lnTo>
                  <a:pt x="20289" y="83605"/>
                </a:lnTo>
                <a:lnTo>
                  <a:pt x="21098" y="81816"/>
                </a:lnTo>
                <a:lnTo>
                  <a:pt x="22907" y="80623"/>
                </a:lnTo>
                <a:lnTo>
                  <a:pt x="25383" y="79827"/>
                </a:lnTo>
                <a:lnTo>
                  <a:pt x="32415" y="78551"/>
                </a:lnTo>
                <a:lnTo>
                  <a:pt x="34262" y="78446"/>
                </a:lnTo>
                <a:lnTo>
                  <a:pt x="39701" y="78329"/>
                </a:lnTo>
                <a:lnTo>
                  <a:pt x="41659" y="77028"/>
                </a:lnTo>
                <a:lnTo>
                  <a:pt x="42965" y="74891"/>
                </a:lnTo>
                <a:lnTo>
                  <a:pt x="43835" y="72196"/>
                </a:lnTo>
                <a:lnTo>
                  <a:pt x="45685" y="70400"/>
                </a:lnTo>
                <a:lnTo>
                  <a:pt x="48188" y="69202"/>
                </a:lnTo>
                <a:lnTo>
                  <a:pt x="51128" y="68403"/>
                </a:lnTo>
                <a:lnTo>
                  <a:pt x="53087" y="66601"/>
                </a:lnTo>
                <a:lnTo>
                  <a:pt x="54393" y="64129"/>
                </a:lnTo>
                <a:lnTo>
                  <a:pt x="55264" y="61212"/>
                </a:lnTo>
                <a:lnTo>
                  <a:pt x="57115" y="57996"/>
                </a:lnTo>
                <a:lnTo>
                  <a:pt x="59618" y="54583"/>
                </a:lnTo>
                <a:lnTo>
                  <a:pt x="66694" y="46048"/>
                </a:lnTo>
                <a:lnTo>
                  <a:pt x="67274" y="42807"/>
                </a:lnTo>
                <a:lnTo>
                  <a:pt x="67662" y="38107"/>
                </a:lnTo>
                <a:lnTo>
                  <a:pt x="67919" y="32433"/>
                </a:lnTo>
                <a:lnTo>
                  <a:pt x="66821" y="28651"/>
                </a:lnTo>
                <a:lnTo>
                  <a:pt x="64819" y="26129"/>
                </a:lnTo>
                <a:lnTo>
                  <a:pt x="62215" y="24449"/>
                </a:lnTo>
                <a:lnTo>
                  <a:pt x="59209" y="22058"/>
                </a:lnTo>
                <a:lnTo>
                  <a:pt x="55934" y="19194"/>
                </a:lnTo>
                <a:lnTo>
                  <a:pt x="47622" y="11540"/>
                </a:lnTo>
                <a:lnTo>
                  <a:pt x="44400" y="10913"/>
                </a:lnTo>
                <a:lnTo>
                  <a:pt x="39711" y="10494"/>
                </a:lnTo>
                <a:lnTo>
                  <a:pt x="34046" y="10215"/>
                </a:lnTo>
                <a:lnTo>
                  <a:pt x="28999" y="11299"/>
                </a:lnTo>
                <a:lnTo>
                  <a:pt x="24365" y="13291"/>
                </a:lnTo>
                <a:lnTo>
                  <a:pt x="13869" y="19547"/>
                </a:lnTo>
                <a:lnTo>
                  <a:pt x="13008" y="21330"/>
                </a:lnTo>
                <a:lnTo>
                  <a:pt x="12434" y="23789"/>
                </a:lnTo>
                <a:lnTo>
                  <a:pt x="11353" y="32006"/>
                </a:lnTo>
                <a:lnTo>
                  <a:pt x="11291" y="42313"/>
                </a:lnTo>
                <a:lnTo>
                  <a:pt x="11287" y="49530"/>
                </a:lnTo>
                <a:lnTo>
                  <a:pt x="12557" y="51479"/>
                </a:lnTo>
                <a:lnTo>
                  <a:pt x="14673" y="52778"/>
                </a:lnTo>
                <a:lnTo>
                  <a:pt x="17354" y="53644"/>
                </a:lnTo>
                <a:lnTo>
                  <a:pt x="19141" y="55492"/>
                </a:lnTo>
                <a:lnTo>
                  <a:pt x="20332" y="57993"/>
                </a:lnTo>
                <a:lnTo>
                  <a:pt x="21127" y="60931"/>
                </a:lnTo>
                <a:lnTo>
                  <a:pt x="22927" y="62890"/>
                </a:lnTo>
                <a:lnTo>
                  <a:pt x="25396" y="64195"/>
                </a:lnTo>
                <a:lnTo>
                  <a:pt x="28313" y="65065"/>
                </a:lnTo>
                <a:lnTo>
                  <a:pt x="31527" y="64376"/>
                </a:lnTo>
                <a:lnTo>
                  <a:pt x="34940" y="62646"/>
                </a:lnTo>
                <a:lnTo>
                  <a:pt x="38485" y="60223"/>
                </a:lnTo>
                <a:lnTo>
                  <a:pt x="42119" y="58607"/>
                </a:lnTo>
                <a:lnTo>
                  <a:pt x="45811" y="57530"/>
                </a:lnTo>
                <a:lnTo>
                  <a:pt x="54794" y="55802"/>
                </a:lnTo>
                <a:lnTo>
                  <a:pt x="56801" y="54390"/>
                </a:lnTo>
                <a:lnTo>
                  <a:pt x="59409" y="52179"/>
                </a:lnTo>
                <a:lnTo>
                  <a:pt x="62418" y="49435"/>
                </a:lnTo>
                <a:lnTo>
                  <a:pt x="64424" y="46335"/>
                </a:lnTo>
                <a:lnTo>
                  <a:pt x="65761" y="42999"/>
                </a:lnTo>
                <a:lnTo>
                  <a:pt x="66653" y="39505"/>
                </a:lnTo>
                <a:lnTo>
                  <a:pt x="67247" y="35905"/>
                </a:lnTo>
                <a:lnTo>
                  <a:pt x="67643" y="32236"/>
                </a:lnTo>
                <a:lnTo>
                  <a:pt x="67907" y="28519"/>
                </a:lnTo>
                <a:lnTo>
                  <a:pt x="66814" y="26041"/>
                </a:lnTo>
                <a:lnTo>
                  <a:pt x="64814" y="24390"/>
                </a:lnTo>
                <a:lnTo>
                  <a:pt x="62211" y="23289"/>
                </a:lnTo>
                <a:lnTo>
                  <a:pt x="60476" y="21285"/>
                </a:lnTo>
                <a:lnTo>
                  <a:pt x="59319" y="18678"/>
                </a:lnTo>
                <a:lnTo>
                  <a:pt x="58548" y="15671"/>
                </a:lnTo>
                <a:lnTo>
                  <a:pt x="56764" y="13666"/>
                </a:lnTo>
                <a:lnTo>
                  <a:pt x="54304" y="12330"/>
                </a:lnTo>
                <a:lnTo>
                  <a:pt x="47300" y="10184"/>
                </a:lnTo>
                <a:lnTo>
                  <a:pt x="45455" y="10008"/>
                </a:lnTo>
                <a:lnTo>
                  <a:pt x="42955" y="9891"/>
                </a:lnTo>
                <a:lnTo>
                  <a:pt x="36791" y="9761"/>
                </a:lnTo>
                <a:lnTo>
                  <a:pt x="29818" y="9703"/>
                </a:lnTo>
                <a:lnTo>
                  <a:pt x="26181" y="10957"/>
                </a:lnTo>
                <a:lnTo>
                  <a:pt x="22486" y="13064"/>
                </a:lnTo>
                <a:lnTo>
                  <a:pt x="18752" y="15738"/>
                </a:lnTo>
                <a:lnTo>
                  <a:pt x="16263" y="18791"/>
                </a:lnTo>
                <a:lnTo>
                  <a:pt x="14604" y="22096"/>
                </a:lnTo>
                <a:lnTo>
                  <a:pt x="11941" y="30458"/>
                </a:lnTo>
                <a:lnTo>
                  <a:pt x="10453" y="32414"/>
                </a:lnTo>
                <a:lnTo>
                  <a:pt x="8190" y="34989"/>
                </a:lnTo>
                <a:lnTo>
                  <a:pt x="5412" y="37974"/>
                </a:lnTo>
                <a:lnTo>
                  <a:pt x="3560" y="41235"/>
                </a:lnTo>
                <a:lnTo>
                  <a:pt x="2325" y="44679"/>
                </a:lnTo>
                <a:lnTo>
                  <a:pt x="343" y="53263"/>
                </a:lnTo>
                <a:lnTo>
                  <a:pt x="181" y="55237"/>
                </a:lnTo>
                <a:lnTo>
                  <a:pt x="73" y="57824"/>
                </a:lnTo>
                <a:lnTo>
                  <a:pt x="0" y="60818"/>
                </a:lnTo>
                <a:lnTo>
                  <a:pt x="1222" y="62814"/>
                </a:lnTo>
                <a:lnTo>
                  <a:pt x="3306" y="64145"/>
                </a:lnTo>
                <a:lnTo>
                  <a:pt x="10818" y="66651"/>
                </a:lnTo>
                <a:lnTo>
                  <a:pt x="12245" y="66703"/>
                </a:lnTo>
                <a:lnTo>
                  <a:pt x="32074" y="66803"/>
                </a:lnTo>
                <a:lnTo>
                  <a:pt x="39599" y="66805"/>
                </a:lnTo>
                <a:lnTo>
                  <a:pt x="41591" y="65536"/>
                </a:lnTo>
                <a:lnTo>
                  <a:pt x="42920" y="63419"/>
                </a:lnTo>
                <a:lnTo>
                  <a:pt x="43805" y="60738"/>
                </a:lnTo>
                <a:lnTo>
                  <a:pt x="45665" y="57681"/>
                </a:lnTo>
                <a:lnTo>
                  <a:pt x="48175" y="54373"/>
                </a:lnTo>
                <a:lnTo>
                  <a:pt x="51119" y="50897"/>
                </a:lnTo>
                <a:lnTo>
                  <a:pt x="54351" y="48580"/>
                </a:lnTo>
                <a:lnTo>
                  <a:pt x="57776" y="47036"/>
                </a:lnTo>
                <a:lnTo>
                  <a:pt x="61329" y="46006"/>
                </a:lnTo>
                <a:lnTo>
                  <a:pt x="63698" y="44050"/>
                </a:lnTo>
                <a:lnTo>
                  <a:pt x="65277" y="41475"/>
                </a:lnTo>
                <a:lnTo>
                  <a:pt x="67812" y="34286"/>
                </a:lnTo>
                <a:lnTo>
                  <a:pt x="69290" y="32426"/>
                </a:lnTo>
                <a:lnTo>
                  <a:pt x="71545" y="29916"/>
                </a:lnTo>
                <a:lnTo>
                  <a:pt x="74319" y="26973"/>
                </a:lnTo>
                <a:lnTo>
                  <a:pt x="76168" y="23741"/>
                </a:lnTo>
                <a:lnTo>
                  <a:pt x="77400" y="20316"/>
                </a:lnTo>
                <a:lnTo>
                  <a:pt x="79378" y="11762"/>
                </a:lnTo>
                <a:lnTo>
                  <a:pt x="78271" y="9790"/>
                </a:lnTo>
                <a:lnTo>
                  <a:pt x="76263" y="7205"/>
                </a:lnTo>
                <a:lnTo>
                  <a:pt x="73654" y="4213"/>
                </a:lnTo>
                <a:lnTo>
                  <a:pt x="70644" y="2217"/>
                </a:lnTo>
                <a:lnTo>
                  <a:pt x="67368" y="887"/>
                </a:lnTo>
                <a:lnTo>
                  <a:pt x="63914" y="0"/>
                </a:lnTo>
                <a:lnTo>
                  <a:pt x="61611" y="679"/>
                </a:lnTo>
                <a:lnTo>
                  <a:pt x="60076" y="2401"/>
                </a:lnTo>
                <a:lnTo>
                  <a:pt x="59053" y="4820"/>
                </a:lnTo>
                <a:lnTo>
                  <a:pt x="57100" y="6432"/>
                </a:lnTo>
                <a:lnTo>
                  <a:pt x="54529" y="7507"/>
                </a:lnTo>
                <a:lnTo>
                  <a:pt x="51544" y="8224"/>
                </a:lnTo>
                <a:lnTo>
                  <a:pt x="47015" y="9971"/>
                </a:lnTo>
                <a:lnTo>
                  <a:pt x="41455" y="12406"/>
                </a:lnTo>
                <a:lnTo>
                  <a:pt x="35209" y="15299"/>
                </a:lnTo>
                <a:lnTo>
                  <a:pt x="29774" y="18499"/>
                </a:lnTo>
                <a:lnTo>
                  <a:pt x="24881" y="21901"/>
                </a:lnTo>
                <a:lnTo>
                  <a:pt x="13971" y="30419"/>
                </a:lnTo>
                <a:lnTo>
                  <a:pt x="11806" y="31119"/>
                </a:lnTo>
                <a:lnTo>
                  <a:pt x="9093" y="31585"/>
                </a:lnTo>
                <a:lnTo>
                  <a:pt x="6013" y="31895"/>
                </a:lnTo>
                <a:lnTo>
                  <a:pt x="5231" y="33372"/>
                </a:lnTo>
                <a:lnTo>
                  <a:pt x="5979" y="35627"/>
                </a:lnTo>
                <a:lnTo>
                  <a:pt x="11285" y="439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6"/>
          <p:cNvSpPr/>
          <p:nvPr/>
        </p:nvSpPr>
        <p:spPr>
          <a:xfrm>
            <a:off x="3097543" y="4754879"/>
            <a:ext cx="251448" cy="228601"/>
          </a:xfrm>
          <a:custGeom>
            <a:avLst/>
            <a:gdLst/>
            <a:ahLst/>
            <a:cxnLst/>
            <a:rect l="0" t="0" r="0" b="0"/>
            <a:pathLst>
              <a:path w="251448" h="228601">
                <a:moveTo>
                  <a:pt x="45707" y="0"/>
                </a:moveTo>
                <a:lnTo>
                  <a:pt x="45707" y="49548"/>
                </a:lnTo>
                <a:lnTo>
                  <a:pt x="44436" y="53352"/>
                </a:lnTo>
                <a:lnTo>
                  <a:pt x="42320" y="57158"/>
                </a:lnTo>
                <a:lnTo>
                  <a:pt x="39639" y="60966"/>
                </a:lnTo>
                <a:lnTo>
                  <a:pt x="39121" y="64774"/>
                </a:lnTo>
                <a:lnTo>
                  <a:pt x="40046" y="68583"/>
                </a:lnTo>
                <a:lnTo>
                  <a:pt x="41933" y="72392"/>
                </a:lnTo>
                <a:lnTo>
                  <a:pt x="41921" y="76202"/>
                </a:lnTo>
                <a:lnTo>
                  <a:pt x="40643" y="80011"/>
                </a:lnTo>
                <a:lnTo>
                  <a:pt x="38521" y="83821"/>
                </a:lnTo>
                <a:lnTo>
                  <a:pt x="37106" y="88901"/>
                </a:lnTo>
                <a:lnTo>
                  <a:pt x="36163" y="94827"/>
                </a:lnTo>
                <a:lnTo>
                  <a:pt x="35534" y="101318"/>
                </a:lnTo>
                <a:lnTo>
                  <a:pt x="33845" y="106916"/>
                </a:lnTo>
                <a:lnTo>
                  <a:pt x="31449" y="111917"/>
                </a:lnTo>
                <a:lnTo>
                  <a:pt x="28581" y="116522"/>
                </a:lnTo>
                <a:lnTo>
                  <a:pt x="26670" y="122131"/>
                </a:lnTo>
                <a:lnTo>
                  <a:pt x="25395" y="128411"/>
                </a:lnTo>
                <a:lnTo>
                  <a:pt x="24546" y="135137"/>
                </a:lnTo>
                <a:lnTo>
                  <a:pt x="22709" y="140892"/>
                </a:lnTo>
                <a:lnTo>
                  <a:pt x="20215" y="145998"/>
                </a:lnTo>
                <a:lnTo>
                  <a:pt x="17282" y="150672"/>
                </a:lnTo>
                <a:lnTo>
                  <a:pt x="15327" y="155058"/>
                </a:lnTo>
                <a:lnTo>
                  <a:pt x="14024" y="159252"/>
                </a:lnTo>
                <a:lnTo>
                  <a:pt x="13155" y="163318"/>
                </a:lnTo>
                <a:lnTo>
                  <a:pt x="11305" y="168569"/>
                </a:lnTo>
                <a:lnTo>
                  <a:pt x="8803" y="174610"/>
                </a:lnTo>
                <a:lnTo>
                  <a:pt x="5864" y="181177"/>
                </a:lnTo>
                <a:lnTo>
                  <a:pt x="3905" y="186824"/>
                </a:lnTo>
                <a:lnTo>
                  <a:pt x="2599" y="191860"/>
                </a:lnTo>
                <a:lnTo>
                  <a:pt x="502" y="202998"/>
                </a:lnTo>
                <a:lnTo>
                  <a:pt x="216" y="207909"/>
                </a:lnTo>
                <a:lnTo>
                  <a:pt x="0" y="216628"/>
                </a:lnTo>
                <a:lnTo>
                  <a:pt x="6058" y="223078"/>
                </a:lnTo>
                <a:lnTo>
                  <a:pt x="9829" y="226964"/>
                </a:lnTo>
                <a:lnTo>
                  <a:pt x="11628" y="227510"/>
                </a:lnTo>
                <a:lnTo>
                  <a:pt x="17014" y="228116"/>
                </a:lnTo>
                <a:lnTo>
                  <a:pt x="30414" y="228385"/>
                </a:lnTo>
                <a:lnTo>
                  <a:pt x="71482" y="228588"/>
                </a:lnTo>
                <a:lnTo>
                  <a:pt x="76860" y="227322"/>
                </a:lnTo>
                <a:lnTo>
                  <a:pt x="82986" y="225208"/>
                </a:lnTo>
                <a:lnTo>
                  <a:pt x="89609" y="222529"/>
                </a:lnTo>
                <a:lnTo>
                  <a:pt x="95295" y="220743"/>
                </a:lnTo>
                <a:lnTo>
                  <a:pt x="100355" y="219552"/>
                </a:lnTo>
                <a:lnTo>
                  <a:pt x="104999" y="218758"/>
                </a:lnTo>
                <a:lnTo>
                  <a:pt x="110635" y="218229"/>
                </a:lnTo>
                <a:lnTo>
                  <a:pt x="116932" y="217876"/>
                </a:lnTo>
                <a:lnTo>
                  <a:pt x="130702" y="217484"/>
                </a:lnTo>
                <a:lnTo>
                  <a:pt x="161714" y="217212"/>
                </a:lnTo>
                <a:lnTo>
                  <a:pt x="168764" y="218468"/>
                </a:lnTo>
                <a:lnTo>
                  <a:pt x="177275" y="220575"/>
                </a:lnTo>
                <a:lnTo>
                  <a:pt x="186759" y="223251"/>
                </a:lnTo>
                <a:lnTo>
                  <a:pt x="195622" y="225034"/>
                </a:lnTo>
                <a:lnTo>
                  <a:pt x="204070" y="226223"/>
                </a:lnTo>
                <a:lnTo>
                  <a:pt x="212242" y="227015"/>
                </a:lnTo>
                <a:lnTo>
                  <a:pt x="218960" y="227544"/>
                </a:lnTo>
                <a:lnTo>
                  <a:pt x="224709" y="227896"/>
                </a:lnTo>
                <a:lnTo>
                  <a:pt x="251447" y="2286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7"/>
          <p:cNvSpPr/>
          <p:nvPr/>
        </p:nvSpPr>
        <p:spPr>
          <a:xfrm>
            <a:off x="3118649" y="4892179"/>
            <a:ext cx="218911" cy="11291"/>
          </a:xfrm>
          <a:custGeom>
            <a:avLst/>
            <a:gdLst/>
            <a:ahLst/>
            <a:cxnLst/>
            <a:rect l="0" t="0" r="0" b="0"/>
            <a:pathLst>
              <a:path w="218911" h="11291">
                <a:moveTo>
                  <a:pt x="13171" y="11290"/>
                </a:moveTo>
                <a:lnTo>
                  <a:pt x="0" y="11290"/>
                </a:lnTo>
                <a:lnTo>
                  <a:pt x="5624" y="11290"/>
                </a:lnTo>
                <a:lnTo>
                  <a:pt x="9409" y="10021"/>
                </a:lnTo>
                <a:lnTo>
                  <a:pt x="13203" y="7904"/>
                </a:lnTo>
                <a:lnTo>
                  <a:pt x="17002" y="5223"/>
                </a:lnTo>
                <a:lnTo>
                  <a:pt x="23345" y="3435"/>
                </a:lnTo>
                <a:lnTo>
                  <a:pt x="31384" y="2243"/>
                </a:lnTo>
                <a:lnTo>
                  <a:pt x="40553" y="1449"/>
                </a:lnTo>
                <a:lnTo>
                  <a:pt x="56825" y="920"/>
                </a:lnTo>
                <a:lnTo>
                  <a:pt x="148146" y="0"/>
                </a:lnTo>
                <a:lnTo>
                  <a:pt x="157764" y="1223"/>
                </a:lnTo>
                <a:lnTo>
                  <a:pt x="165446" y="3309"/>
                </a:lnTo>
                <a:lnTo>
                  <a:pt x="171838" y="5970"/>
                </a:lnTo>
                <a:lnTo>
                  <a:pt x="177369" y="7743"/>
                </a:lnTo>
                <a:lnTo>
                  <a:pt x="182326" y="8926"/>
                </a:lnTo>
                <a:lnTo>
                  <a:pt x="193339" y="10823"/>
                </a:lnTo>
                <a:lnTo>
                  <a:pt x="198233" y="11083"/>
                </a:lnTo>
                <a:lnTo>
                  <a:pt x="208127" y="11229"/>
                </a:lnTo>
                <a:lnTo>
                  <a:pt x="218910" y="112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8"/>
          <p:cNvSpPr/>
          <p:nvPr/>
        </p:nvSpPr>
        <p:spPr>
          <a:xfrm>
            <a:off x="3148612" y="4732019"/>
            <a:ext cx="246098" cy="34291"/>
          </a:xfrm>
          <a:custGeom>
            <a:avLst/>
            <a:gdLst/>
            <a:ahLst/>
            <a:cxnLst/>
            <a:rect l="0" t="0" r="0" b="0"/>
            <a:pathLst>
              <a:path w="246098" h="34291">
                <a:moveTo>
                  <a:pt x="6068" y="34290"/>
                </a:moveTo>
                <a:lnTo>
                  <a:pt x="0" y="34290"/>
                </a:lnTo>
                <a:lnTo>
                  <a:pt x="14430" y="34290"/>
                </a:lnTo>
                <a:lnTo>
                  <a:pt x="23072" y="33020"/>
                </a:lnTo>
                <a:lnTo>
                  <a:pt x="32644" y="30904"/>
                </a:lnTo>
                <a:lnTo>
                  <a:pt x="42835" y="28223"/>
                </a:lnTo>
                <a:lnTo>
                  <a:pt x="52169" y="26435"/>
                </a:lnTo>
                <a:lnTo>
                  <a:pt x="60932" y="25244"/>
                </a:lnTo>
                <a:lnTo>
                  <a:pt x="69314" y="24449"/>
                </a:lnTo>
                <a:lnTo>
                  <a:pt x="76172" y="22650"/>
                </a:lnTo>
                <a:lnTo>
                  <a:pt x="82014" y="20180"/>
                </a:lnTo>
                <a:lnTo>
                  <a:pt x="87178" y="17263"/>
                </a:lnTo>
                <a:lnTo>
                  <a:pt x="93161" y="15319"/>
                </a:lnTo>
                <a:lnTo>
                  <a:pt x="99690" y="14023"/>
                </a:lnTo>
                <a:lnTo>
                  <a:pt x="106583" y="13159"/>
                </a:lnTo>
                <a:lnTo>
                  <a:pt x="131174" y="8812"/>
                </a:lnTo>
                <a:lnTo>
                  <a:pt x="146622" y="5875"/>
                </a:lnTo>
                <a:lnTo>
                  <a:pt x="158191" y="3917"/>
                </a:lnTo>
                <a:lnTo>
                  <a:pt x="167173" y="2611"/>
                </a:lnTo>
                <a:lnTo>
                  <a:pt x="174431" y="1741"/>
                </a:lnTo>
                <a:lnTo>
                  <a:pt x="180540" y="1161"/>
                </a:lnTo>
                <a:lnTo>
                  <a:pt x="185882" y="774"/>
                </a:lnTo>
                <a:lnTo>
                  <a:pt x="190714" y="516"/>
                </a:lnTo>
                <a:lnTo>
                  <a:pt x="209629" y="230"/>
                </a:lnTo>
                <a:lnTo>
                  <a:pt x="246097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9"/>
          <p:cNvSpPr/>
          <p:nvPr/>
        </p:nvSpPr>
        <p:spPr>
          <a:xfrm>
            <a:off x="5920740" y="4514850"/>
            <a:ext cx="45720" cy="445770"/>
          </a:xfrm>
          <a:custGeom>
            <a:avLst/>
            <a:gdLst/>
            <a:ahLst/>
            <a:cxnLst/>
            <a:rect l="0" t="0" r="0" b="0"/>
            <a:pathLst>
              <a:path w="45720" h="445770">
                <a:moveTo>
                  <a:pt x="0" y="0"/>
                </a:moveTo>
                <a:lnTo>
                  <a:pt x="0" y="43895"/>
                </a:lnTo>
                <a:lnTo>
                  <a:pt x="1270" y="49583"/>
                </a:lnTo>
                <a:lnTo>
                  <a:pt x="3387" y="54645"/>
                </a:lnTo>
                <a:lnTo>
                  <a:pt x="6068" y="59290"/>
                </a:lnTo>
                <a:lnTo>
                  <a:pt x="7855" y="64926"/>
                </a:lnTo>
                <a:lnTo>
                  <a:pt x="9046" y="71224"/>
                </a:lnTo>
                <a:lnTo>
                  <a:pt x="10370" y="83725"/>
                </a:lnTo>
                <a:lnTo>
                  <a:pt x="10959" y="93514"/>
                </a:lnTo>
                <a:lnTo>
                  <a:pt x="11290" y="124369"/>
                </a:lnTo>
                <a:lnTo>
                  <a:pt x="11388" y="153549"/>
                </a:lnTo>
                <a:lnTo>
                  <a:pt x="12672" y="167135"/>
                </a:lnTo>
                <a:lnTo>
                  <a:pt x="14798" y="183813"/>
                </a:lnTo>
                <a:lnTo>
                  <a:pt x="17485" y="202552"/>
                </a:lnTo>
                <a:lnTo>
                  <a:pt x="19276" y="217584"/>
                </a:lnTo>
                <a:lnTo>
                  <a:pt x="20471" y="230146"/>
                </a:lnTo>
                <a:lnTo>
                  <a:pt x="21267" y="241061"/>
                </a:lnTo>
                <a:lnTo>
                  <a:pt x="21798" y="250877"/>
                </a:lnTo>
                <a:lnTo>
                  <a:pt x="22388" y="268557"/>
                </a:lnTo>
                <a:lnTo>
                  <a:pt x="23815" y="281908"/>
                </a:lnTo>
                <a:lnTo>
                  <a:pt x="30621" y="332025"/>
                </a:lnTo>
                <a:lnTo>
                  <a:pt x="31844" y="344539"/>
                </a:lnTo>
                <a:lnTo>
                  <a:pt x="32659" y="355423"/>
                </a:lnTo>
                <a:lnTo>
                  <a:pt x="34473" y="365218"/>
                </a:lnTo>
                <a:lnTo>
                  <a:pt x="36952" y="374289"/>
                </a:lnTo>
                <a:lnTo>
                  <a:pt x="39874" y="382876"/>
                </a:lnTo>
                <a:lnTo>
                  <a:pt x="41823" y="389870"/>
                </a:lnTo>
                <a:lnTo>
                  <a:pt x="43121" y="395803"/>
                </a:lnTo>
                <a:lnTo>
                  <a:pt x="43988" y="401029"/>
                </a:lnTo>
                <a:lnTo>
                  <a:pt x="45207" y="414451"/>
                </a:lnTo>
                <a:lnTo>
                  <a:pt x="45567" y="426471"/>
                </a:lnTo>
                <a:lnTo>
                  <a:pt x="45719" y="4457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70"/>
          <p:cNvSpPr/>
          <p:nvPr/>
        </p:nvSpPr>
        <p:spPr>
          <a:xfrm>
            <a:off x="5852159" y="4573637"/>
            <a:ext cx="365050" cy="421273"/>
          </a:xfrm>
          <a:custGeom>
            <a:avLst/>
            <a:gdLst/>
            <a:ahLst/>
            <a:cxnLst/>
            <a:rect l="0" t="0" r="0" b="0"/>
            <a:pathLst>
              <a:path w="365050" h="421273">
                <a:moveTo>
                  <a:pt x="0" y="44082"/>
                </a:moveTo>
                <a:lnTo>
                  <a:pt x="12136" y="31947"/>
                </a:lnTo>
                <a:lnTo>
                  <a:pt x="16981" y="28372"/>
                </a:lnTo>
                <a:lnTo>
                  <a:pt x="25751" y="24400"/>
                </a:lnTo>
                <a:lnTo>
                  <a:pt x="33882" y="19248"/>
                </a:lnTo>
                <a:lnTo>
                  <a:pt x="37828" y="16096"/>
                </a:lnTo>
                <a:lnTo>
                  <a:pt x="45600" y="12594"/>
                </a:lnTo>
                <a:lnTo>
                  <a:pt x="53287" y="11038"/>
                </a:lnTo>
                <a:lnTo>
                  <a:pt x="60937" y="10345"/>
                </a:lnTo>
                <a:lnTo>
                  <a:pt x="71956" y="6652"/>
                </a:lnTo>
                <a:lnTo>
                  <a:pt x="78451" y="3889"/>
                </a:lnTo>
                <a:lnTo>
                  <a:pt x="85321" y="2046"/>
                </a:lnTo>
                <a:lnTo>
                  <a:pt x="92441" y="819"/>
                </a:lnTo>
                <a:lnTo>
                  <a:pt x="99728" y="0"/>
                </a:lnTo>
                <a:lnTo>
                  <a:pt x="109665" y="724"/>
                </a:lnTo>
                <a:lnTo>
                  <a:pt x="121370" y="2477"/>
                </a:lnTo>
                <a:lnTo>
                  <a:pt x="134254" y="4915"/>
                </a:lnTo>
                <a:lnTo>
                  <a:pt x="162116" y="11011"/>
                </a:lnTo>
                <a:lnTo>
                  <a:pt x="176657" y="14415"/>
                </a:lnTo>
                <a:lnTo>
                  <a:pt x="188891" y="17954"/>
                </a:lnTo>
                <a:lnTo>
                  <a:pt x="199588" y="21584"/>
                </a:lnTo>
                <a:lnTo>
                  <a:pt x="209259" y="25273"/>
                </a:lnTo>
                <a:lnTo>
                  <a:pt x="218246" y="29003"/>
                </a:lnTo>
                <a:lnTo>
                  <a:pt x="226778" y="32760"/>
                </a:lnTo>
                <a:lnTo>
                  <a:pt x="243030" y="40320"/>
                </a:lnTo>
                <a:lnTo>
                  <a:pt x="281834" y="59329"/>
                </a:lnTo>
                <a:lnTo>
                  <a:pt x="288219" y="64407"/>
                </a:lnTo>
                <a:lnTo>
                  <a:pt x="298701" y="76822"/>
                </a:lnTo>
                <a:lnTo>
                  <a:pt x="303274" y="83689"/>
                </a:lnTo>
                <a:lnTo>
                  <a:pt x="307593" y="90806"/>
                </a:lnTo>
                <a:lnTo>
                  <a:pt x="311742" y="98092"/>
                </a:lnTo>
                <a:lnTo>
                  <a:pt x="317048" y="106759"/>
                </a:lnTo>
                <a:lnTo>
                  <a:pt x="329717" y="126548"/>
                </a:lnTo>
                <a:lnTo>
                  <a:pt x="335381" y="135890"/>
                </a:lnTo>
                <a:lnTo>
                  <a:pt x="340428" y="144657"/>
                </a:lnTo>
                <a:lnTo>
                  <a:pt x="349422" y="161173"/>
                </a:lnTo>
                <a:lnTo>
                  <a:pt x="357653" y="176979"/>
                </a:lnTo>
                <a:lnTo>
                  <a:pt x="360355" y="184750"/>
                </a:lnTo>
                <a:lnTo>
                  <a:pt x="362157" y="192471"/>
                </a:lnTo>
                <a:lnTo>
                  <a:pt x="363358" y="200158"/>
                </a:lnTo>
                <a:lnTo>
                  <a:pt x="364159" y="207823"/>
                </a:lnTo>
                <a:lnTo>
                  <a:pt x="364693" y="215473"/>
                </a:lnTo>
                <a:lnTo>
                  <a:pt x="365049" y="223113"/>
                </a:lnTo>
                <a:lnTo>
                  <a:pt x="364016" y="230746"/>
                </a:lnTo>
                <a:lnTo>
                  <a:pt x="362057" y="238375"/>
                </a:lnTo>
                <a:lnTo>
                  <a:pt x="359482" y="246001"/>
                </a:lnTo>
                <a:lnTo>
                  <a:pt x="356494" y="253624"/>
                </a:lnTo>
                <a:lnTo>
                  <a:pt x="353234" y="261247"/>
                </a:lnTo>
                <a:lnTo>
                  <a:pt x="346223" y="276490"/>
                </a:lnTo>
                <a:lnTo>
                  <a:pt x="327597" y="314592"/>
                </a:lnTo>
                <a:lnTo>
                  <a:pt x="320012" y="326446"/>
                </a:lnTo>
                <a:lnTo>
                  <a:pt x="316211" y="331384"/>
                </a:lnTo>
                <a:lnTo>
                  <a:pt x="305215" y="340259"/>
                </a:lnTo>
                <a:lnTo>
                  <a:pt x="298727" y="344403"/>
                </a:lnTo>
                <a:lnTo>
                  <a:pt x="288132" y="355782"/>
                </a:lnTo>
                <a:lnTo>
                  <a:pt x="283528" y="362372"/>
                </a:lnTo>
                <a:lnTo>
                  <a:pt x="277919" y="368035"/>
                </a:lnTo>
                <a:lnTo>
                  <a:pt x="271640" y="373081"/>
                </a:lnTo>
                <a:lnTo>
                  <a:pt x="264913" y="377715"/>
                </a:lnTo>
                <a:lnTo>
                  <a:pt x="254053" y="386250"/>
                </a:lnTo>
                <a:lnTo>
                  <a:pt x="249379" y="390304"/>
                </a:lnTo>
                <a:lnTo>
                  <a:pt x="242453" y="394277"/>
                </a:lnTo>
                <a:lnTo>
                  <a:pt x="234025" y="398195"/>
                </a:lnTo>
                <a:lnTo>
                  <a:pt x="224597" y="402078"/>
                </a:lnTo>
                <a:lnTo>
                  <a:pt x="211961" y="405936"/>
                </a:lnTo>
                <a:lnTo>
                  <a:pt x="197188" y="409778"/>
                </a:lnTo>
                <a:lnTo>
                  <a:pt x="180989" y="413610"/>
                </a:lnTo>
                <a:lnTo>
                  <a:pt x="167649" y="416164"/>
                </a:lnTo>
                <a:lnTo>
                  <a:pt x="156216" y="417867"/>
                </a:lnTo>
                <a:lnTo>
                  <a:pt x="146055" y="419002"/>
                </a:lnTo>
                <a:lnTo>
                  <a:pt x="136740" y="419759"/>
                </a:lnTo>
                <a:lnTo>
                  <a:pt x="127990" y="420263"/>
                </a:lnTo>
                <a:lnTo>
                  <a:pt x="112765" y="420824"/>
                </a:lnTo>
                <a:lnTo>
                  <a:pt x="94500" y="421213"/>
                </a:lnTo>
                <a:lnTo>
                  <a:pt x="80011" y="4212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71"/>
          <p:cNvSpPr/>
          <p:nvPr/>
        </p:nvSpPr>
        <p:spPr>
          <a:xfrm>
            <a:off x="6263639" y="4640579"/>
            <a:ext cx="377192" cy="250792"/>
          </a:xfrm>
          <a:custGeom>
            <a:avLst/>
            <a:gdLst/>
            <a:ahLst/>
            <a:cxnLst/>
            <a:rect l="0" t="0" r="0" b="0"/>
            <a:pathLst>
              <a:path w="377192" h="250792">
                <a:moveTo>
                  <a:pt x="0" y="0"/>
                </a:moveTo>
                <a:lnTo>
                  <a:pt x="6069" y="6068"/>
                </a:lnTo>
                <a:lnTo>
                  <a:pt x="9125" y="10396"/>
                </a:lnTo>
                <a:lnTo>
                  <a:pt x="12434" y="15820"/>
                </a:lnTo>
                <a:lnTo>
                  <a:pt x="20801" y="30642"/>
                </a:lnTo>
                <a:lnTo>
                  <a:pt x="25332" y="36056"/>
                </a:lnTo>
                <a:lnTo>
                  <a:pt x="28318" y="39277"/>
                </a:lnTo>
                <a:lnTo>
                  <a:pt x="30309" y="42695"/>
                </a:lnTo>
                <a:lnTo>
                  <a:pt x="32520" y="49879"/>
                </a:lnTo>
                <a:lnTo>
                  <a:pt x="36891" y="57305"/>
                </a:lnTo>
                <a:lnTo>
                  <a:pt x="39834" y="61064"/>
                </a:lnTo>
                <a:lnTo>
                  <a:pt x="43104" y="68626"/>
                </a:lnTo>
                <a:lnTo>
                  <a:pt x="44558" y="76221"/>
                </a:lnTo>
                <a:lnTo>
                  <a:pt x="45203" y="83829"/>
                </a:lnTo>
                <a:lnTo>
                  <a:pt x="45376" y="88907"/>
                </a:lnTo>
                <a:lnTo>
                  <a:pt x="45653" y="111918"/>
                </a:lnTo>
                <a:lnTo>
                  <a:pt x="45716" y="146898"/>
                </a:lnTo>
                <a:lnTo>
                  <a:pt x="46988" y="153812"/>
                </a:lnTo>
                <a:lnTo>
                  <a:pt x="49105" y="160962"/>
                </a:lnTo>
                <a:lnTo>
                  <a:pt x="51787" y="168268"/>
                </a:lnTo>
                <a:lnTo>
                  <a:pt x="53575" y="174409"/>
                </a:lnTo>
                <a:lnTo>
                  <a:pt x="54767" y="179773"/>
                </a:lnTo>
                <a:lnTo>
                  <a:pt x="55561" y="184619"/>
                </a:lnTo>
                <a:lnTo>
                  <a:pt x="56091" y="189119"/>
                </a:lnTo>
                <a:lnTo>
                  <a:pt x="56444" y="193389"/>
                </a:lnTo>
                <a:lnTo>
                  <a:pt x="56679" y="197507"/>
                </a:lnTo>
                <a:lnTo>
                  <a:pt x="56941" y="205468"/>
                </a:lnTo>
                <a:lnTo>
                  <a:pt x="57011" y="209368"/>
                </a:lnTo>
                <a:lnTo>
                  <a:pt x="58327" y="213239"/>
                </a:lnTo>
                <a:lnTo>
                  <a:pt x="63177" y="220926"/>
                </a:lnTo>
                <a:lnTo>
                  <a:pt x="69565" y="228576"/>
                </a:lnTo>
                <a:lnTo>
                  <a:pt x="76638" y="236210"/>
                </a:lnTo>
                <a:lnTo>
                  <a:pt x="84016" y="243836"/>
                </a:lnTo>
                <a:lnTo>
                  <a:pt x="87760" y="246377"/>
                </a:lnTo>
                <a:lnTo>
                  <a:pt x="95308" y="249201"/>
                </a:lnTo>
                <a:lnTo>
                  <a:pt x="106698" y="250791"/>
                </a:lnTo>
                <a:lnTo>
                  <a:pt x="110502" y="249744"/>
                </a:lnTo>
                <a:lnTo>
                  <a:pt x="121924" y="243473"/>
                </a:lnTo>
                <a:lnTo>
                  <a:pt x="129542" y="241560"/>
                </a:lnTo>
                <a:lnTo>
                  <a:pt x="140548" y="240711"/>
                </a:lnTo>
                <a:lnTo>
                  <a:pt x="147039" y="240484"/>
                </a:lnTo>
                <a:lnTo>
                  <a:pt x="152636" y="239063"/>
                </a:lnTo>
                <a:lnTo>
                  <a:pt x="162242" y="234097"/>
                </a:lnTo>
                <a:lnTo>
                  <a:pt x="187678" y="220883"/>
                </a:lnTo>
                <a:lnTo>
                  <a:pt x="205128" y="212026"/>
                </a:lnTo>
                <a:lnTo>
                  <a:pt x="219302" y="206120"/>
                </a:lnTo>
                <a:lnTo>
                  <a:pt x="231292" y="202184"/>
                </a:lnTo>
                <a:lnTo>
                  <a:pt x="241825" y="199559"/>
                </a:lnTo>
                <a:lnTo>
                  <a:pt x="251387" y="196540"/>
                </a:lnTo>
                <a:lnTo>
                  <a:pt x="260302" y="193256"/>
                </a:lnTo>
                <a:lnTo>
                  <a:pt x="268785" y="189798"/>
                </a:lnTo>
                <a:lnTo>
                  <a:pt x="275710" y="187492"/>
                </a:lnTo>
                <a:lnTo>
                  <a:pt x="286792" y="184930"/>
                </a:lnTo>
                <a:lnTo>
                  <a:pt x="292794" y="184247"/>
                </a:lnTo>
                <a:lnTo>
                  <a:pt x="299337" y="183792"/>
                </a:lnTo>
                <a:lnTo>
                  <a:pt x="306238" y="183488"/>
                </a:lnTo>
                <a:lnTo>
                  <a:pt x="327453" y="183150"/>
                </a:lnTo>
                <a:lnTo>
                  <a:pt x="377191" y="1828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72"/>
          <p:cNvSpPr/>
          <p:nvPr/>
        </p:nvSpPr>
        <p:spPr>
          <a:xfrm>
            <a:off x="6268484" y="4674869"/>
            <a:ext cx="338057" cy="80011"/>
          </a:xfrm>
          <a:custGeom>
            <a:avLst/>
            <a:gdLst/>
            <a:ahLst/>
            <a:cxnLst/>
            <a:rect l="0" t="0" r="0" b="0"/>
            <a:pathLst>
              <a:path w="338057" h="80011">
                <a:moveTo>
                  <a:pt x="6586" y="80010"/>
                </a:moveTo>
                <a:lnTo>
                  <a:pt x="518" y="80010"/>
                </a:lnTo>
                <a:lnTo>
                  <a:pt x="0" y="78740"/>
                </a:lnTo>
                <a:lnTo>
                  <a:pt x="925" y="76624"/>
                </a:lnTo>
                <a:lnTo>
                  <a:pt x="2812" y="73943"/>
                </a:lnTo>
                <a:lnTo>
                  <a:pt x="5340" y="72155"/>
                </a:lnTo>
                <a:lnTo>
                  <a:pt x="11535" y="70169"/>
                </a:lnTo>
                <a:lnTo>
                  <a:pt x="16235" y="68370"/>
                </a:lnTo>
                <a:lnTo>
                  <a:pt x="21909" y="65900"/>
                </a:lnTo>
                <a:lnTo>
                  <a:pt x="28231" y="62983"/>
                </a:lnTo>
                <a:lnTo>
                  <a:pt x="40065" y="58499"/>
                </a:lnTo>
                <a:lnTo>
                  <a:pt x="91859" y="40052"/>
                </a:lnTo>
                <a:lnTo>
                  <a:pt x="129152" y="25844"/>
                </a:lnTo>
                <a:lnTo>
                  <a:pt x="147986" y="21040"/>
                </a:lnTo>
                <a:lnTo>
                  <a:pt x="166893" y="17837"/>
                </a:lnTo>
                <a:lnTo>
                  <a:pt x="185847" y="15701"/>
                </a:lnTo>
                <a:lnTo>
                  <a:pt x="201023" y="13008"/>
                </a:lnTo>
                <a:lnTo>
                  <a:pt x="213681" y="9942"/>
                </a:lnTo>
                <a:lnTo>
                  <a:pt x="224659" y="6628"/>
                </a:lnTo>
                <a:lnTo>
                  <a:pt x="234518" y="4419"/>
                </a:lnTo>
                <a:lnTo>
                  <a:pt x="243630" y="2946"/>
                </a:lnTo>
                <a:lnTo>
                  <a:pt x="252245" y="1964"/>
                </a:lnTo>
                <a:lnTo>
                  <a:pt x="264338" y="1310"/>
                </a:lnTo>
                <a:lnTo>
                  <a:pt x="306618" y="388"/>
                </a:lnTo>
                <a:lnTo>
                  <a:pt x="33805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73"/>
          <p:cNvSpPr/>
          <p:nvPr/>
        </p:nvSpPr>
        <p:spPr>
          <a:xfrm>
            <a:off x="5955029" y="4423492"/>
            <a:ext cx="697231" cy="79928"/>
          </a:xfrm>
          <a:custGeom>
            <a:avLst/>
            <a:gdLst/>
            <a:ahLst/>
            <a:cxnLst/>
            <a:rect l="0" t="0" r="0" b="0"/>
            <a:pathLst>
              <a:path w="697231" h="79928">
                <a:moveTo>
                  <a:pt x="0" y="79927"/>
                </a:moveTo>
                <a:lnTo>
                  <a:pt x="49450" y="79927"/>
                </a:lnTo>
                <a:lnTo>
                  <a:pt x="57097" y="78658"/>
                </a:lnTo>
                <a:lnTo>
                  <a:pt x="67275" y="76541"/>
                </a:lnTo>
                <a:lnTo>
                  <a:pt x="79140" y="73860"/>
                </a:lnTo>
                <a:lnTo>
                  <a:pt x="89590" y="72072"/>
                </a:lnTo>
                <a:lnTo>
                  <a:pt x="107975" y="70086"/>
                </a:lnTo>
                <a:lnTo>
                  <a:pt x="126538" y="68968"/>
                </a:lnTo>
                <a:lnTo>
                  <a:pt x="132618" y="67541"/>
                </a:lnTo>
                <a:lnTo>
                  <a:pt x="139212" y="65320"/>
                </a:lnTo>
                <a:lnTo>
                  <a:pt x="146149" y="62569"/>
                </a:lnTo>
                <a:lnTo>
                  <a:pt x="153313" y="60735"/>
                </a:lnTo>
                <a:lnTo>
                  <a:pt x="168046" y="58697"/>
                </a:lnTo>
                <a:lnTo>
                  <a:pt x="186448" y="57792"/>
                </a:lnTo>
                <a:lnTo>
                  <a:pt x="196689" y="57551"/>
                </a:lnTo>
                <a:lnTo>
                  <a:pt x="212406" y="56119"/>
                </a:lnTo>
                <a:lnTo>
                  <a:pt x="253576" y="51143"/>
                </a:lnTo>
                <a:lnTo>
                  <a:pt x="271921" y="48038"/>
                </a:lnTo>
                <a:lnTo>
                  <a:pt x="287961" y="44698"/>
                </a:lnTo>
                <a:lnTo>
                  <a:pt x="302464" y="41201"/>
                </a:lnTo>
                <a:lnTo>
                  <a:pt x="315943" y="38870"/>
                </a:lnTo>
                <a:lnTo>
                  <a:pt x="328739" y="37316"/>
                </a:lnTo>
                <a:lnTo>
                  <a:pt x="341080" y="36280"/>
                </a:lnTo>
                <a:lnTo>
                  <a:pt x="353116" y="34319"/>
                </a:lnTo>
                <a:lnTo>
                  <a:pt x="364951" y="31742"/>
                </a:lnTo>
                <a:lnTo>
                  <a:pt x="376651" y="28754"/>
                </a:lnTo>
                <a:lnTo>
                  <a:pt x="386991" y="26761"/>
                </a:lnTo>
                <a:lnTo>
                  <a:pt x="405253" y="24548"/>
                </a:lnTo>
                <a:lnTo>
                  <a:pt x="466221" y="17235"/>
                </a:lnTo>
                <a:lnTo>
                  <a:pt x="486074" y="14002"/>
                </a:lnTo>
                <a:lnTo>
                  <a:pt x="503119" y="10577"/>
                </a:lnTo>
                <a:lnTo>
                  <a:pt x="518294" y="7024"/>
                </a:lnTo>
                <a:lnTo>
                  <a:pt x="530949" y="4655"/>
                </a:lnTo>
                <a:lnTo>
                  <a:pt x="541926" y="3076"/>
                </a:lnTo>
                <a:lnTo>
                  <a:pt x="563436" y="1322"/>
                </a:lnTo>
                <a:lnTo>
                  <a:pt x="589930" y="541"/>
                </a:lnTo>
                <a:lnTo>
                  <a:pt x="676955" y="0"/>
                </a:lnTo>
                <a:lnTo>
                  <a:pt x="697230" y="1134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4"/>
          <p:cNvSpPr/>
          <p:nvPr/>
        </p:nvSpPr>
        <p:spPr>
          <a:xfrm>
            <a:off x="6755130" y="4517837"/>
            <a:ext cx="422911" cy="179893"/>
          </a:xfrm>
          <a:custGeom>
            <a:avLst/>
            <a:gdLst/>
            <a:ahLst/>
            <a:cxnLst/>
            <a:rect l="0" t="0" r="0" b="0"/>
            <a:pathLst>
              <a:path w="422911" h="179893">
                <a:moveTo>
                  <a:pt x="0" y="179892"/>
                </a:moveTo>
                <a:lnTo>
                  <a:pt x="0" y="142065"/>
                </a:lnTo>
                <a:lnTo>
                  <a:pt x="3809" y="134354"/>
                </a:lnTo>
                <a:lnTo>
                  <a:pt x="10160" y="124133"/>
                </a:lnTo>
                <a:lnTo>
                  <a:pt x="18203" y="112240"/>
                </a:lnTo>
                <a:lnTo>
                  <a:pt x="27375" y="100501"/>
                </a:lnTo>
                <a:lnTo>
                  <a:pt x="37300" y="88865"/>
                </a:lnTo>
                <a:lnTo>
                  <a:pt x="57218" y="67045"/>
                </a:lnTo>
                <a:lnTo>
                  <a:pt x="74536" y="48882"/>
                </a:lnTo>
                <a:lnTo>
                  <a:pt x="83981" y="40482"/>
                </a:lnTo>
                <a:lnTo>
                  <a:pt x="94087" y="32342"/>
                </a:lnTo>
                <a:lnTo>
                  <a:pt x="104635" y="24376"/>
                </a:lnTo>
                <a:lnTo>
                  <a:pt x="114206" y="17795"/>
                </a:lnTo>
                <a:lnTo>
                  <a:pt x="123127" y="12137"/>
                </a:lnTo>
                <a:lnTo>
                  <a:pt x="131615" y="7096"/>
                </a:lnTo>
                <a:lnTo>
                  <a:pt x="144432" y="1494"/>
                </a:lnTo>
                <a:lnTo>
                  <a:pt x="149628" y="0"/>
                </a:lnTo>
                <a:lnTo>
                  <a:pt x="155631" y="274"/>
                </a:lnTo>
                <a:lnTo>
                  <a:pt x="162174" y="1727"/>
                </a:lnTo>
                <a:lnTo>
                  <a:pt x="178790" y="7116"/>
                </a:lnTo>
                <a:lnTo>
                  <a:pt x="184448" y="11240"/>
                </a:lnTo>
                <a:lnTo>
                  <a:pt x="187736" y="14117"/>
                </a:lnTo>
                <a:lnTo>
                  <a:pt x="191197" y="19846"/>
                </a:lnTo>
                <a:lnTo>
                  <a:pt x="194774" y="27475"/>
                </a:lnTo>
                <a:lnTo>
                  <a:pt x="198430" y="36370"/>
                </a:lnTo>
                <a:lnTo>
                  <a:pt x="200867" y="46111"/>
                </a:lnTo>
                <a:lnTo>
                  <a:pt x="202491" y="56415"/>
                </a:lnTo>
                <a:lnTo>
                  <a:pt x="203573" y="67094"/>
                </a:lnTo>
                <a:lnTo>
                  <a:pt x="205566" y="75483"/>
                </a:lnTo>
                <a:lnTo>
                  <a:pt x="208164" y="82347"/>
                </a:lnTo>
                <a:lnTo>
                  <a:pt x="211166" y="88192"/>
                </a:lnTo>
                <a:lnTo>
                  <a:pt x="213167" y="93359"/>
                </a:lnTo>
                <a:lnTo>
                  <a:pt x="214501" y="98073"/>
                </a:lnTo>
                <a:lnTo>
                  <a:pt x="215391" y="102486"/>
                </a:lnTo>
                <a:lnTo>
                  <a:pt x="217254" y="106698"/>
                </a:lnTo>
                <a:lnTo>
                  <a:pt x="219765" y="110776"/>
                </a:lnTo>
                <a:lnTo>
                  <a:pt x="226855" y="120379"/>
                </a:lnTo>
                <a:lnTo>
                  <a:pt x="231211" y="125079"/>
                </a:lnTo>
                <a:lnTo>
                  <a:pt x="234151" y="128110"/>
                </a:lnTo>
                <a:lnTo>
                  <a:pt x="238650" y="130131"/>
                </a:lnTo>
                <a:lnTo>
                  <a:pt x="250423" y="132376"/>
                </a:lnTo>
                <a:lnTo>
                  <a:pt x="260736" y="133374"/>
                </a:lnTo>
                <a:lnTo>
                  <a:pt x="273681" y="133936"/>
                </a:lnTo>
                <a:lnTo>
                  <a:pt x="277705" y="134015"/>
                </a:lnTo>
                <a:lnTo>
                  <a:pt x="281655" y="132797"/>
                </a:lnTo>
                <a:lnTo>
                  <a:pt x="289433" y="128058"/>
                </a:lnTo>
                <a:lnTo>
                  <a:pt x="313088" y="112182"/>
                </a:lnTo>
                <a:lnTo>
                  <a:pt x="320485" y="106812"/>
                </a:lnTo>
                <a:lnTo>
                  <a:pt x="326687" y="101962"/>
                </a:lnTo>
                <a:lnTo>
                  <a:pt x="332091" y="97459"/>
                </a:lnTo>
                <a:lnTo>
                  <a:pt x="338233" y="91917"/>
                </a:lnTo>
                <a:lnTo>
                  <a:pt x="351833" y="78985"/>
                </a:lnTo>
                <a:lnTo>
                  <a:pt x="390288" y="41018"/>
                </a:lnTo>
                <a:lnTo>
                  <a:pt x="394811" y="37779"/>
                </a:lnTo>
                <a:lnTo>
                  <a:pt x="403225" y="34181"/>
                </a:lnTo>
                <a:lnTo>
                  <a:pt x="411198" y="29195"/>
                </a:lnTo>
                <a:lnTo>
                  <a:pt x="422910" y="1987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5"/>
          <p:cNvSpPr/>
          <p:nvPr/>
        </p:nvSpPr>
        <p:spPr>
          <a:xfrm>
            <a:off x="6812280" y="4789173"/>
            <a:ext cx="480061" cy="34287"/>
          </a:xfrm>
          <a:custGeom>
            <a:avLst/>
            <a:gdLst/>
            <a:ahLst/>
            <a:cxnLst/>
            <a:rect l="0" t="0" r="0" b="0"/>
            <a:pathLst>
              <a:path w="480061" h="34287">
                <a:moveTo>
                  <a:pt x="0" y="11427"/>
                </a:moveTo>
                <a:lnTo>
                  <a:pt x="12136" y="5359"/>
                </a:lnTo>
                <a:lnTo>
                  <a:pt x="16980" y="4841"/>
                </a:lnTo>
                <a:lnTo>
                  <a:pt x="21480" y="5766"/>
                </a:lnTo>
                <a:lnTo>
                  <a:pt x="25749" y="7653"/>
                </a:lnTo>
                <a:lnTo>
                  <a:pt x="29866" y="8911"/>
                </a:lnTo>
                <a:lnTo>
                  <a:pt x="33881" y="9749"/>
                </a:lnTo>
                <a:lnTo>
                  <a:pt x="37827" y="10308"/>
                </a:lnTo>
                <a:lnTo>
                  <a:pt x="42998" y="9411"/>
                </a:lnTo>
                <a:lnTo>
                  <a:pt x="48985" y="7543"/>
                </a:lnTo>
                <a:lnTo>
                  <a:pt x="55517" y="5027"/>
                </a:lnTo>
                <a:lnTo>
                  <a:pt x="64951" y="3351"/>
                </a:lnTo>
                <a:lnTo>
                  <a:pt x="76321" y="2232"/>
                </a:lnTo>
                <a:lnTo>
                  <a:pt x="99960" y="990"/>
                </a:lnTo>
                <a:lnTo>
                  <a:pt x="118933" y="438"/>
                </a:lnTo>
                <a:lnTo>
                  <a:pt x="192380" y="55"/>
                </a:lnTo>
                <a:lnTo>
                  <a:pt x="335454" y="0"/>
                </a:lnTo>
                <a:lnTo>
                  <a:pt x="354446" y="1269"/>
                </a:lnTo>
                <a:lnTo>
                  <a:pt x="372187" y="3385"/>
                </a:lnTo>
                <a:lnTo>
                  <a:pt x="389095" y="6066"/>
                </a:lnTo>
                <a:lnTo>
                  <a:pt x="402906" y="9122"/>
                </a:lnTo>
                <a:lnTo>
                  <a:pt x="414654" y="12430"/>
                </a:lnTo>
                <a:lnTo>
                  <a:pt x="425026" y="15906"/>
                </a:lnTo>
                <a:lnTo>
                  <a:pt x="433211" y="18223"/>
                </a:lnTo>
                <a:lnTo>
                  <a:pt x="439937" y="19767"/>
                </a:lnTo>
                <a:lnTo>
                  <a:pt x="445690" y="20797"/>
                </a:lnTo>
                <a:lnTo>
                  <a:pt x="450797" y="22753"/>
                </a:lnTo>
                <a:lnTo>
                  <a:pt x="455471" y="25328"/>
                </a:lnTo>
                <a:lnTo>
                  <a:pt x="459858" y="28314"/>
                </a:lnTo>
                <a:lnTo>
                  <a:pt x="464051" y="30305"/>
                </a:lnTo>
                <a:lnTo>
                  <a:pt x="468118" y="31632"/>
                </a:lnTo>
                <a:lnTo>
                  <a:pt x="480060" y="3428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6"/>
          <p:cNvSpPr/>
          <p:nvPr/>
        </p:nvSpPr>
        <p:spPr>
          <a:xfrm>
            <a:off x="6206489" y="4560569"/>
            <a:ext cx="468631" cy="80011"/>
          </a:xfrm>
          <a:custGeom>
            <a:avLst/>
            <a:gdLst/>
            <a:ahLst/>
            <a:cxnLst/>
            <a:rect l="0" t="0" r="0" b="0"/>
            <a:pathLst>
              <a:path w="468631" h="80011">
                <a:moveTo>
                  <a:pt x="0" y="80010"/>
                </a:moveTo>
                <a:lnTo>
                  <a:pt x="12136" y="73943"/>
                </a:lnTo>
                <a:lnTo>
                  <a:pt x="19521" y="70885"/>
                </a:lnTo>
                <a:lnTo>
                  <a:pt x="28254" y="67577"/>
                </a:lnTo>
                <a:lnTo>
                  <a:pt x="37886" y="64102"/>
                </a:lnTo>
                <a:lnTo>
                  <a:pt x="45577" y="60514"/>
                </a:lnTo>
                <a:lnTo>
                  <a:pt x="51975" y="56853"/>
                </a:lnTo>
                <a:lnTo>
                  <a:pt x="57510" y="53142"/>
                </a:lnTo>
                <a:lnTo>
                  <a:pt x="63740" y="50668"/>
                </a:lnTo>
                <a:lnTo>
                  <a:pt x="70434" y="49019"/>
                </a:lnTo>
                <a:lnTo>
                  <a:pt x="77436" y="47920"/>
                </a:lnTo>
                <a:lnTo>
                  <a:pt x="85914" y="45916"/>
                </a:lnTo>
                <a:lnTo>
                  <a:pt x="95377" y="43311"/>
                </a:lnTo>
                <a:lnTo>
                  <a:pt x="105494" y="40304"/>
                </a:lnTo>
                <a:lnTo>
                  <a:pt x="114780" y="38300"/>
                </a:lnTo>
                <a:lnTo>
                  <a:pt x="123510" y="36963"/>
                </a:lnTo>
                <a:lnTo>
                  <a:pt x="131870" y="36072"/>
                </a:lnTo>
                <a:lnTo>
                  <a:pt x="139984" y="34209"/>
                </a:lnTo>
                <a:lnTo>
                  <a:pt x="147933" y="31696"/>
                </a:lnTo>
                <a:lnTo>
                  <a:pt x="155772" y="28751"/>
                </a:lnTo>
                <a:lnTo>
                  <a:pt x="185008" y="18538"/>
                </a:lnTo>
                <a:lnTo>
                  <a:pt x="195729" y="16169"/>
                </a:lnTo>
                <a:lnTo>
                  <a:pt x="206686" y="14589"/>
                </a:lnTo>
                <a:lnTo>
                  <a:pt x="217801" y="13536"/>
                </a:lnTo>
                <a:lnTo>
                  <a:pt x="231561" y="11564"/>
                </a:lnTo>
                <a:lnTo>
                  <a:pt x="263783" y="5987"/>
                </a:lnTo>
                <a:lnTo>
                  <a:pt x="281265" y="3991"/>
                </a:lnTo>
                <a:lnTo>
                  <a:pt x="299271" y="2661"/>
                </a:lnTo>
                <a:lnTo>
                  <a:pt x="317624" y="1774"/>
                </a:lnTo>
                <a:lnTo>
                  <a:pt x="368497" y="789"/>
                </a:lnTo>
                <a:lnTo>
                  <a:pt x="4686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7"/>
          <p:cNvSpPr/>
          <p:nvPr/>
        </p:nvSpPr>
        <p:spPr>
          <a:xfrm>
            <a:off x="6835140" y="4949189"/>
            <a:ext cx="496353" cy="11431"/>
          </a:xfrm>
          <a:custGeom>
            <a:avLst/>
            <a:gdLst/>
            <a:ahLst/>
            <a:cxnLst/>
            <a:rect l="0" t="0" r="0" b="0"/>
            <a:pathLst>
              <a:path w="496353" h="11431">
                <a:moveTo>
                  <a:pt x="0" y="11430"/>
                </a:moveTo>
                <a:lnTo>
                  <a:pt x="6068" y="11430"/>
                </a:lnTo>
                <a:lnTo>
                  <a:pt x="117011" y="2383"/>
                </a:lnTo>
                <a:lnTo>
                  <a:pt x="131347" y="1589"/>
                </a:lnTo>
                <a:lnTo>
                  <a:pt x="164210" y="707"/>
                </a:lnTo>
                <a:lnTo>
                  <a:pt x="496352" y="1"/>
                </a:lnTo>
                <a:lnTo>
                  <a:pt x="4914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8"/>
          <p:cNvSpPr/>
          <p:nvPr/>
        </p:nvSpPr>
        <p:spPr>
          <a:xfrm>
            <a:off x="7343446" y="4526750"/>
            <a:ext cx="314655" cy="342413"/>
          </a:xfrm>
          <a:custGeom>
            <a:avLst/>
            <a:gdLst/>
            <a:ahLst/>
            <a:cxnLst/>
            <a:rect l="0" t="0" r="0" b="0"/>
            <a:pathLst>
              <a:path w="314655" h="342413">
                <a:moveTo>
                  <a:pt x="200354" y="10959"/>
                </a:moveTo>
                <a:lnTo>
                  <a:pt x="180671" y="1118"/>
                </a:lnTo>
                <a:lnTo>
                  <a:pt x="175519" y="235"/>
                </a:lnTo>
                <a:lnTo>
                  <a:pt x="172367" y="0"/>
                </a:lnTo>
                <a:lnTo>
                  <a:pt x="168996" y="1113"/>
                </a:lnTo>
                <a:lnTo>
                  <a:pt x="161864" y="5736"/>
                </a:lnTo>
                <a:lnTo>
                  <a:pt x="156914" y="7477"/>
                </a:lnTo>
                <a:lnTo>
                  <a:pt x="151074" y="8638"/>
                </a:lnTo>
                <a:lnTo>
                  <a:pt x="144640" y="9412"/>
                </a:lnTo>
                <a:lnTo>
                  <a:pt x="139081" y="12468"/>
                </a:lnTo>
                <a:lnTo>
                  <a:pt x="129518" y="22636"/>
                </a:lnTo>
                <a:lnTo>
                  <a:pt x="123919" y="27634"/>
                </a:lnTo>
                <a:lnTo>
                  <a:pt x="117648" y="32236"/>
                </a:lnTo>
                <a:lnTo>
                  <a:pt x="110926" y="36574"/>
                </a:lnTo>
                <a:lnTo>
                  <a:pt x="105176" y="42006"/>
                </a:lnTo>
                <a:lnTo>
                  <a:pt x="100072" y="48167"/>
                </a:lnTo>
                <a:lnTo>
                  <a:pt x="95399" y="54814"/>
                </a:lnTo>
                <a:lnTo>
                  <a:pt x="89744" y="61786"/>
                </a:lnTo>
                <a:lnTo>
                  <a:pt x="83434" y="68974"/>
                </a:lnTo>
                <a:lnTo>
                  <a:pt x="76687" y="76306"/>
                </a:lnTo>
                <a:lnTo>
                  <a:pt x="70919" y="83734"/>
                </a:lnTo>
                <a:lnTo>
                  <a:pt x="65804" y="91225"/>
                </a:lnTo>
                <a:lnTo>
                  <a:pt x="61124" y="98760"/>
                </a:lnTo>
                <a:lnTo>
                  <a:pt x="56734" y="106323"/>
                </a:lnTo>
                <a:lnTo>
                  <a:pt x="48469" y="121500"/>
                </a:lnTo>
                <a:lnTo>
                  <a:pt x="43217" y="132913"/>
                </a:lnTo>
                <a:lnTo>
                  <a:pt x="24960" y="175505"/>
                </a:lnTo>
                <a:lnTo>
                  <a:pt x="15297" y="196698"/>
                </a:lnTo>
                <a:lnTo>
                  <a:pt x="12213" y="205905"/>
                </a:lnTo>
                <a:lnTo>
                  <a:pt x="10157" y="214583"/>
                </a:lnTo>
                <a:lnTo>
                  <a:pt x="8786" y="222908"/>
                </a:lnTo>
                <a:lnTo>
                  <a:pt x="6602" y="232269"/>
                </a:lnTo>
                <a:lnTo>
                  <a:pt x="3876" y="242319"/>
                </a:lnTo>
                <a:lnTo>
                  <a:pt x="788" y="252829"/>
                </a:lnTo>
                <a:lnTo>
                  <a:pt x="0" y="262376"/>
                </a:lnTo>
                <a:lnTo>
                  <a:pt x="744" y="271280"/>
                </a:lnTo>
                <a:lnTo>
                  <a:pt x="2511" y="279757"/>
                </a:lnTo>
                <a:lnTo>
                  <a:pt x="3688" y="286677"/>
                </a:lnTo>
                <a:lnTo>
                  <a:pt x="4474" y="292562"/>
                </a:lnTo>
                <a:lnTo>
                  <a:pt x="4997" y="297754"/>
                </a:lnTo>
                <a:lnTo>
                  <a:pt x="6616" y="302486"/>
                </a:lnTo>
                <a:lnTo>
                  <a:pt x="11801" y="311130"/>
                </a:lnTo>
                <a:lnTo>
                  <a:pt x="18339" y="319205"/>
                </a:lnTo>
                <a:lnTo>
                  <a:pt x="25478" y="327028"/>
                </a:lnTo>
                <a:lnTo>
                  <a:pt x="32885" y="334738"/>
                </a:lnTo>
                <a:lnTo>
                  <a:pt x="37908" y="337301"/>
                </a:lnTo>
                <a:lnTo>
                  <a:pt x="43796" y="339011"/>
                </a:lnTo>
                <a:lnTo>
                  <a:pt x="50262" y="340150"/>
                </a:lnTo>
                <a:lnTo>
                  <a:pt x="55842" y="340910"/>
                </a:lnTo>
                <a:lnTo>
                  <a:pt x="65429" y="341754"/>
                </a:lnTo>
                <a:lnTo>
                  <a:pt x="71034" y="341979"/>
                </a:lnTo>
                <a:lnTo>
                  <a:pt x="84034" y="342229"/>
                </a:lnTo>
                <a:lnTo>
                  <a:pt x="128121" y="342412"/>
                </a:lnTo>
                <a:lnTo>
                  <a:pt x="135688" y="341148"/>
                </a:lnTo>
                <a:lnTo>
                  <a:pt x="143274" y="339035"/>
                </a:lnTo>
                <a:lnTo>
                  <a:pt x="150870" y="336357"/>
                </a:lnTo>
                <a:lnTo>
                  <a:pt x="157205" y="334571"/>
                </a:lnTo>
                <a:lnTo>
                  <a:pt x="162698" y="333380"/>
                </a:lnTo>
                <a:lnTo>
                  <a:pt x="167630" y="332587"/>
                </a:lnTo>
                <a:lnTo>
                  <a:pt x="173457" y="330787"/>
                </a:lnTo>
                <a:lnTo>
                  <a:pt x="179883" y="328318"/>
                </a:lnTo>
                <a:lnTo>
                  <a:pt x="197606" y="320918"/>
                </a:lnTo>
                <a:lnTo>
                  <a:pt x="226650" y="309162"/>
                </a:lnTo>
                <a:lnTo>
                  <a:pt x="238203" y="303741"/>
                </a:lnTo>
                <a:lnTo>
                  <a:pt x="247177" y="298857"/>
                </a:lnTo>
                <a:lnTo>
                  <a:pt x="254429" y="294331"/>
                </a:lnTo>
                <a:lnTo>
                  <a:pt x="261804" y="290044"/>
                </a:lnTo>
                <a:lnTo>
                  <a:pt x="276771" y="281894"/>
                </a:lnTo>
                <a:lnTo>
                  <a:pt x="283048" y="277942"/>
                </a:lnTo>
                <a:lnTo>
                  <a:pt x="288503" y="274038"/>
                </a:lnTo>
                <a:lnTo>
                  <a:pt x="314654" y="2624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9"/>
          <p:cNvSpPr/>
          <p:nvPr/>
        </p:nvSpPr>
        <p:spPr>
          <a:xfrm>
            <a:off x="7751128" y="4503419"/>
            <a:ext cx="329882" cy="297100"/>
          </a:xfrm>
          <a:custGeom>
            <a:avLst/>
            <a:gdLst/>
            <a:ahLst/>
            <a:cxnLst/>
            <a:rect l="0" t="0" r="0" b="0"/>
            <a:pathLst>
              <a:path w="329882" h="297100">
                <a:moveTo>
                  <a:pt x="9841" y="0"/>
                </a:moveTo>
                <a:lnTo>
                  <a:pt x="9841" y="126311"/>
                </a:lnTo>
                <a:lnTo>
                  <a:pt x="8572" y="136277"/>
                </a:lnTo>
                <a:lnTo>
                  <a:pt x="6455" y="145461"/>
                </a:lnTo>
                <a:lnTo>
                  <a:pt x="3774" y="154125"/>
                </a:lnTo>
                <a:lnTo>
                  <a:pt x="1986" y="162440"/>
                </a:lnTo>
                <a:lnTo>
                  <a:pt x="794" y="170523"/>
                </a:lnTo>
                <a:lnTo>
                  <a:pt x="0" y="178452"/>
                </a:lnTo>
                <a:lnTo>
                  <a:pt x="741" y="187548"/>
                </a:lnTo>
                <a:lnTo>
                  <a:pt x="2504" y="197423"/>
                </a:lnTo>
                <a:lnTo>
                  <a:pt x="4950" y="207815"/>
                </a:lnTo>
                <a:lnTo>
                  <a:pt x="7851" y="218554"/>
                </a:lnTo>
                <a:lnTo>
                  <a:pt x="14460" y="240645"/>
                </a:lnTo>
                <a:lnTo>
                  <a:pt x="18000" y="250600"/>
                </a:lnTo>
                <a:lnTo>
                  <a:pt x="21630" y="259777"/>
                </a:lnTo>
                <a:lnTo>
                  <a:pt x="25321" y="268435"/>
                </a:lnTo>
                <a:lnTo>
                  <a:pt x="30321" y="275477"/>
                </a:lnTo>
                <a:lnTo>
                  <a:pt x="36195" y="281442"/>
                </a:lnTo>
                <a:lnTo>
                  <a:pt x="42650" y="286688"/>
                </a:lnTo>
                <a:lnTo>
                  <a:pt x="49494" y="290185"/>
                </a:lnTo>
                <a:lnTo>
                  <a:pt x="56596" y="292517"/>
                </a:lnTo>
                <a:lnTo>
                  <a:pt x="63871" y="294072"/>
                </a:lnTo>
                <a:lnTo>
                  <a:pt x="71261" y="295108"/>
                </a:lnTo>
                <a:lnTo>
                  <a:pt x="78728" y="295799"/>
                </a:lnTo>
                <a:lnTo>
                  <a:pt x="86246" y="296260"/>
                </a:lnTo>
                <a:lnTo>
                  <a:pt x="101373" y="296771"/>
                </a:lnTo>
                <a:lnTo>
                  <a:pt x="131779" y="297099"/>
                </a:lnTo>
                <a:lnTo>
                  <a:pt x="138123" y="295857"/>
                </a:lnTo>
                <a:lnTo>
                  <a:pt x="143623" y="293758"/>
                </a:lnTo>
                <a:lnTo>
                  <a:pt x="148559" y="291089"/>
                </a:lnTo>
                <a:lnTo>
                  <a:pt x="156930" y="288039"/>
                </a:lnTo>
                <a:lnTo>
                  <a:pt x="167590" y="284736"/>
                </a:lnTo>
                <a:lnTo>
                  <a:pt x="179777" y="281264"/>
                </a:lnTo>
                <a:lnTo>
                  <a:pt x="190443" y="277680"/>
                </a:lnTo>
                <a:lnTo>
                  <a:pt x="200092" y="274020"/>
                </a:lnTo>
                <a:lnTo>
                  <a:pt x="209065" y="270310"/>
                </a:lnTo>
                <a:lnTo>
                  <a:pt x="217587" y="267837"/>
                </a:lnTo>
                <a:lnTo>
                  <a:pt x="225809" y="266188"/>
                </a:lnTo>
                <a:lnTo>
                  <a:pt x="233830" y="265089"/>
                </a:lnTo>
                <a:lnTo>
                  <a:pt x="241717" y="263086"/>
                </a:lnTo>
                <a:lnTo>
                  <a:pt x="249515" y="260481"/>
                </a:lnTo>
                <a:lnTo>
                  <a:pt x="257255" y="257474"/>
                </a:lnTo>
                <a:lnTo>
                  <a:pt x="263683" y="255469"/>
                </a:lnTo>
                <a:lnTo>
                  <a:pt x="269239" y="254134"/>
                </a:lnTo>
                <a:lnTo>
                  <a:pt x="274214" y="253242"/>
                </a:lnTo>
                <a:lnTo>
                  <a:pt x="280070" y="252648"/>
                </a:lnTo>
                <a:lnTo>
                  <a:pt x="286513" y="252252"/>
                </a:lnTo>
                <a:lnTo>
                  <a:pt x="293349" y="251988"/>
                </a:lnTo>
                <a:lnTo>
                  <a:pt x="297907" y="250542"/>
                </a:lnTo>
                <a:lnTo>
                  <a:pt x="300945" y="248308"/>
                </a:lnTo>
                <a:lnTo>
                  <a:pt x="302971" y="245549"/>
                </a:lnTo>
                <a:lnTo>
                  <a:pt x="305591" y="243709"/>
                </a:lnTo>
                <a:lnTo>
                  <a:pt x="308607" y="242483"/>
                </a:lnTo>
                <a:lnTo>
                  <a:pt x="329881" y="2400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80"/>
          <p:cNvSpPr/>
          <p:nvPr/>
        </p:nvSpPr>
        <p:spPr>
          <a:xfrm>
            <a:off x="7795259" y="4560569"/>
            <a:ext cx="285751" cy="68582"/>
          </a:xfrm>
          <a:custGeom>
            <a:avLst/>
            <a:gdLst/>
            <a:ahLst/>
            <a:cxnLst/>
            <a:rect l="0" t="0" r="0" b="0"/>
            <a:pathLst>
              <a:path w="285751" h="68582">
                <a:moveTo>
                  <a:pt x="0" y="68581"/>
                </a:moveTo>
                <a:lnTo>
                  <a:pt x="12136" y="68581"/>
                </a:lnTo>
                <a:lnTo>
                  <a:pt x="16981" y="67310"/>
                </a:lnTo>
                <a:lnTo>
                  <a:pt x="21480" y="65194"/>
                </a:lnTo>
                <a:lnTo>
                  <a:pt x="25751" y="62513"/>
                </a:lnTo>
                <a:lnTo>
                  <a:pt x="36218" y="58185"/>
                </a:lnTo>
                <a:lnTo>
                  <a:pt x="50815" y="52760"/>
                </a:lnTo>
                <a:lnTo>
                  <a:pt x="68167" y="46604"/>
                </a:lnTo>
                <a:lnTo>
                  <a:pt x="82275" y="42500"/>
                </a:lnTo>
                <a:lnTo>
                  <a:pt x="94219" y="39763"/>
                </a:lnTo>
                <a:lnTo>
                  <a:pt x="104723" y="37939"/>
                </a:lnTo>
                <a:lnTo>
                  <a:pt x="114265" y="35453"/>
                </a:lnTo>
                <a:lnTo>
                  <a:pt x="123167" y="32525"/>
                </a:lnTo>
                <a:lnTo>
                  <a:pt x="131642" y="29304"/>
                </a:lnTo>
                <a:lnTo>
                  <a:pt x="143641" y="25886"/>
                </a:lnTo>
                <a:lnTo>
                  <a:pt x="157991" y="22338"/>
                </a:lnTo>
                <a:lnTo>
                  <a:pt x="173908" y="18702"/>
                </a:lnTo>
                <a:lnTo>
                  <a:pt x="185789" y="16278"/>
                </a:lnTo>
                <a:lnTo>
                  <a:pt x="194979" y="14662"/>
                </a:lnTo>
                <a:lnTo>
                  <a:pt x="202376" y="13585"/>
                </a:lnTo>
                <a:lnTo>
                  <a:pt x="209848" y="12867"/>
                </a:lnTo>
                <a:lnTo>
                  <a:pt x="217368" y="12388"/>
                </a:lnTo>
                <a:lnTo>
                  <a:pt x="224922" y="12069"/>
                </a:lnTo>
                <a:lnTo>
                  <a:pt x="231228" y="10586"/>
                </a:lnTo>
                <a:lnTo>
                  <a:pt x="236703" y="8327"/>
                </a:lnTo>
                <a:lnTo>
                  <a:pt x="241622" y="5552"/>
                </a:lnTo>
                <a:lnTo>
                  <a:pt x="246171" y="3701"/>
                </a:lnTo>
                <a:lnTo>
                  <a:pt x="250475" y="246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81"/>
          <p:cNvSpPr/>
          <p:nvPr/>
        </p:nvSpPr>
        <p:spPr>
          <a:xfrm>
            <a:off x="7738109" y="4457713"/>
            <a:ext cx="411482" cy="45707"/>
          </a:xfrm>
          <a:custGeom>
            <a:avLst/>
            <a:gdLst/>
            <a:ahLst/>
            <a:cxnLst/>
            <a:rect l="0" t="0" r="0" b="0"/>
            <a:pathLst>
              <a:path w="411482" h="45707">
                <a:moveTo>
                  <a:pt x="0" y="45706"/>
                </a:moveTo>
                <a:lnTo>
                  <a:pt x="18204" y="45706"/>
                </a:lnTo>
                <a:lnTo>
                  <a:pt x="26106" y="44437"/>
                </a:lnTo>
                <a:lnTo>
                  <a:pt x="33915" y="42320"/>
                </a:lnTo>
                <a:lnTo>
                  <a:pt x="41660" y="39639"/>
                </a:lnTo>
                <a:lnTo>
                  <a:pt x="49363" y="37851"/>
                </a:lnTo>
                <a:lnTo>
                  <a:pt x="57039" y="36659"/>
                </a:lnTo>
                <a:lnTo>
                  <a:pt x="64696" y="35865"/>
                </a:lnTo>
                <a:lnTo>
                  <a:pt x="73611" y="34066"/>
                </a:lnTo>
                <a:lnTo>
                  <a:pt x="83364" y="31596"/>
                </a:lnTo>
                <a:lnTo>
                  <a:pt x="93676" y="28679"/>
                </a:lnTo>
                <a:lnTo>
                  <a:pt x="104361" y="26735"/>
                </a:lnTo>
                <a:lnTo>
                  <a:pt x="115294" y="25439"/>
                </a:lnTo>
                <a:lnTo>
                  <a:pt x="126393" y="24575"/>
                </a:lnTo>
                <a:lnTo>
                  <a:pt x="137602" y="22729"/>
                </a:lnTo>
                <a:lnTo>
                  <a:pt x="148885" y="20228"/>
                </a:lnTo>
                <a:lnTo>
                  <a:pt x="160217" y="17291"/>
                </a:lnTo>
                <a:lnTo>
                  <a:pt x="171581" y="15332"/>
                </a:lnTo>
                <a:lnTo>
                  <a:pt x="182967" y="14027"/>
                </a:lnTo>
                <a:lnTo>
                  <a:pt x="194369" y="13157"/>
                </a:lnTo>
                <a:lnTo>
                  <a:pt x="205779" y="11307"/>
                </a:lnTo>
                <a:lnTo>
                  <a:pt x="217196" y="8803"/>
                </a:lnTo>
                <a:lnTo>
                  <a:pt x="228618" y="5864"/>
                </a:lnTo>
                <a:lnTo>
                  <a:pt x="238772" y="3905"/>
                </a:lnTo>
                <a:lnTo>
                  <a:pt x="248082" y="2599"/>
                </a:lnTo>
                <a:lnTo>
                  <a:pt x="256828" y="1728"/>
                </a:lnTo>
                <a:lnTo>
                  <a:pt x="266469" y="1148"/>
                </a:lnTo>
                <a:lnTo>
                  <a:pt x="287341" y="503"/>
                </a:lnTo>
                <a:lnTo>
                  <a:pt x="323929" y="88"/>
                </a:lnTo>
                <a:lnTo>
                  <a:pt x="371635" y="0"/>
                </a:lnTo>
                <a:lnTo>
                  <a:pt x="378567" y="1265"/>
                </a:lnTo>
                <a:lnTo>
                  <a:pt x="384458" y="3379"/>
                </a:lnTo>
                <a:lnTo>
                  <a:pt x="389656" y="6058"/>
                </a:lnTo>
                <a:lnTo>
                  <a:pt x="394390" y="7844"/>
                </a:lnTo>
                <a:lnTo>
                  <a:pt x="398817" y="9035"/>
                </a:lnTo>
                <a:lnTo>
                  <a:pt x="411481" y="1141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82"/>
          <p:cNvSpPr/>
          <p:nvPr/>
        </p:nvSpPr>
        <p:spPr>
          <a:xfrm>
            <a:off x="7418069" y="4343400"/>
            <a:ext cx="377191" cy="34290"/>
          </a:xfrm>
          <a:custGeom>
            <a:avLst/>
            <a:gdLst/>
            <a:ahLst/>
            <a:cxnLst/>
            <a:rect l="0" t="0" r="0" b="0"/>
            <a:pathLst>
              <a:path w="377191" h="34290">
                <a:moveTo>
                  <a:pt x="0" y="34289"/>
                </a:moveTo>
                <a:lnTo>
                  <a:pt x="25751" y="34289"/>
                </a:lnTo>
                <a:lnTo>
                  <a:pt x="32408" y="33019"/>
                </a:lnTo>
                <a:lnTo>
                  <a:pt x="40655" y="30903"/>
                </a:lnTo>
                <a:lnTo>
                  <a:pt x="49964" y="28222"/>
                </a:lnTo>
                <a:lnTo>
                  <a:pt x="58709" y="26434"/>
                </a:lnTo>
                <a:lnTo>
                  <a:pt x="67080" y="25243"/>
                </a:lnTo>
                <a:lnTo>
                  <a:pt x="75200" y="24448"/>
                </a:lnTo>
                <a:lnTo>
                  <a:pt x="83153" y="22649"/>
                </a:lnTo>
                <a:lnTo>
                  <a:pt x="90996" y="20179"/>
                </a:lnTo>
                <a:lnTo>
                  <a:pt x="98764" y="17262"/>
                </a:lnTo>
                <a:lnTo>
                  <a:pt x="107753" y="15318"/>
                </a:lnTo>
                <a:lnTo>
                  <a:pt x="117556" y="14022"/>
                </a:lnTo>
                <a:lnTo>
                  <a:pt x="127901" y="13158"/>
                </a:lnTo>
                <a:lnTo>
                  <a:pt x="138607" y="12582"/>
                </a:lnTo>
                <a:lnTo>
                  <a:pt x="160663" y="11941"/>
                </a:lnTo>
                <a:lnTo>
                  <a:pt x="174419" y="10501"/>
                </a:lnTo>
                <a:lnTo>
                  <a:pt x="189940" y="8271"/>
                </a:lnTo>
                <a:lnTo>
                  <a:pt x="206636" y="5514"/>
                </a:lnTo>
                <a:lnTo>
                  <a:pt x="220308" y="3675"/>
                </a:lnTo>
                <a:lnTo>
                  <a:pt x="231962" y="2450"/>
                </a:lnTo>
                <a:lnTo>
                  <a:pt x="242272" y="1633"/>
                </a:lnTo>
                <a:lnTo>
                  <a:pt x="251684" y="1089"/>
                </a:lnTo>
                <a:lnTo>
                  <a:pt x="268916" y="484"/>
                </a:lnTo>
                <a:lnTo>
                  <a:pt x="3771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83"/>
          <p:cNvSpPr/>
          <p:nvPr/>
        </p:nvSpPr>
        <p:spPr>
          <a:xfrm>
            <a:off x="2320290" y="3829050"/>
            <a:ext cx="902971" cy="697230"/>
          </a:xfrm>
          <a:custGeom>
            <a:avLst/>
            <a:gdLst/>
            <a:ahLst/>
            <a:cxnLst/>
            <a:rect l="0" t="0" r="0" b="0"/>
            <a:pathLst>
              <a:path w="902971" h="697230">
                <a:moveTo>
                  <a:pt x="0" y="0"/>
                </a:moveTo>
                <a:lnTo>
                  <a:pt x="9841" y="9840"/>
                </a:lnTo>
                <a:lnTo>
                  <a:pt x="14110" y="10723"/>
                </a:lnTo>
                <a:lnTo>
                  <a:pt x="27199" y="11290"/>
                </a:lnTo>
                <a:lnTo>
                  <a:pt x="30833" y="12606"/>
                </a:lnTo>
                <a:lnTo>
                  <a:pt x="42014" y="19257"/>
                </a:lnTo>
                <a:lnTo>
                  <a:pt x="49576" y="21258"/>
                </a:lnTo>
                <a:lnTo>
                  <a:pt x="60973" y="22385"/>
                </a:lnTo>
                <a:lnTo>
                  <a:pt x="63509" y="23813"/>
                </a:lnTo>
                <a:lnTo>
                  <a:pt x="65199" y="26036"/>
                </a:lnTo>
                <a:lnTo>
                  <a:pt x="66326" y="28787"/>
                </a:lnTo>
                <a:lnTo>
                  <a:pt x="68347" y="30621"/>
                </a:lnTo>
                <a:lnTo>
                  <a:pt x="70965" y="31844"/>
                </a:lnTo>
                <a:lnTo>
                  <a:pt x="73980" y="32659"/>
                </a:lnTo>
                <a:lnTo>
                  <a:pt x="80716" y="36952"/>
                </a:lnTo>
                <a:lnTo>
                  <a:pt x="84291" y="39874"/>
                </a:lnTo>
                <a:lnTo>
                  <a:pt x="87944" y="41823"/>
                </a:lnTo>
                <a:lnTo>
                  <a:pt x="99153" y="45835"/>
                </a:lnTo>
                <a:lnTo>
                  <a:pt x="110517" y="53233"/>
                </a:lnTo>
                <a:lnTo>
                  <a:pt x="121928" y="57259"/>
                </a:lnTo>
                <a:lnTo>
                  <a:pt x="133352" y="64661"/>
                </a:lnTo>
                <a:lnTo>
                  <a:pt x="144780" y="68688"/>
                </a:lnTo>
                <a:lnTo>
                  <a:pt x="156210" y="77361"/>
                </a:lnTo>
                <a:lnTo>
                  <a:pt x="163830" y="84335"/>
                </a:lnTo>
                <a:lnTo>
                  <a:pt x="167640" y="86704"/>
                </a:lnTo>
                <a:lnTo>
                  <a:pt x="179070" y="91306"/>
                </a:lnTo>
                <a:lnTo>
                  <a:pt x="194310" y="103596"/>
                </a:lnTo>
                <a:lnTo>
                  <a:pt x="203200" y="110812"/>
                </a:lnTo>
                <a:lnTo>
                  <a:pt x="229603" y="129180"/>
                </a:lnTo>
                <a:lnTo>
                  <a:pt x="241746" y="141233"/>
                </a:lnTo>
                <a:lnTo>
                  <a:pt x="247142" y="150823"/>
                </a:lnTo>
                <a:lnTo>
                  <a:pt x="259701" y="162705"/>
                </a:lnTo>
                <a:lnTo>
                  <a:pt x="275442" y="176453"/>
                </a:lnTo>
                <a:lnTo>
                  <a:pt x="291444" y="195933"/>
                </a:lnTo>
                <a:lnTo>
                  <a:pt x="295896" y="199202"/>
                </a:lnTo>
                <a:lnTo>
                  <a:pt x="300134" y="201381"/>
                </a:lnTo>
                <a:lnTo>
                  <a:pt x="323916" y="221859"/>
                </a:lnTo>
                <a:lnTo>
                  <a:pt x="346217" y="243453"/>
                </a:lnTo>
                <a:lnTo>
                  <a:pt x="363122" y="259003"/>
                </a:lnTo>
                <a:lnTo>
                  <a:pt x="375594" y="266666"/>
                </a:lnTo>
                <a:lnTo>
                  <a:pt x="379936" y="270487"/>
                </a:lnTo>
                <a:lnTo>
                  <a:pt x="382830" y="274304"/>
                </a:lnTo>
                <a:lnTo>
                  <a:pt x="384760" y="278119"/>
                </a:lnTo>
                <a:lnTo>
                  <a:pt x="393678" y="285745"/>
                </a:lnTo>
                <a:lnTo>
                  <a:pt x="418261" y="303529"/>
                </a:lnTo>
                <a:lnTo>
                  <a:pt x="426347" y="306351"/>
                </a:lnTo>
                <a:lnTo>
                  <a:pt x="429011" y="308374"/>
                </a:lnTo>
                <a:lnTo>
                  <a:pt x="430787" y="310993"/>
                </a:lnTo>
                <a:lnTo>
                  <a:pt x="431971" y="314008"/>
                </a:lnTo>
                <a:lnTo>
                  <a:pt x="435301" y="317289"/>
                </a:lnTo>
                <a:lnTo>
                  <a:pt x="449582" y="327973"/>
                </a:lnTo>
                <a:lnTo>
                  <a:pt x="452121" y="331679"/>
                </a:lnTo>
                <a:lnTo>
                  <a:pt x="456213" y="339182"/>
                </a:lnTo>
                <a:lnTo>
                  <a:pt x="462264" y="346751"/>
                </a:lnTo>
                <a:lnTo>
                  <a:pt x="493821" y="369573"/>
                </a:lnTo>
                <a:lnTo>
                  <a:pt x="512359" y="387068"/>
                </a:lnTo>
                <a:lnTo>
                  <a:pt x="540007" y="408339"/>
                </a:lnTo>
                <a:lnTo>
                  <a:pt x="551153" y="419820"/>
                </a:lnTo>
                <a:lnTo>
                  <a:pt x="558647" y="430426"/>
                </a:lnTo>
                <a:lnTo>
                  <a:pt x="575876" y="449408"/>
                </a:lnTo>
                <a:lnTo>
                  <a:pt x="593719" y="467843"/>
                </a:lnTo>
                <a:lnTo>
                  <a:pt x="597742" y="471915"/>
                </a:lnTo>
                <a:lnTo>
                  <a:pt x="601695" y="474630"/>
                </a:lnTo>
                <a:lnTo>
                  <a:pt x="613325" y="479721"/>
                </a:lnTo>
                <a:lnTo>
                  <a:pt x="620992" y="485413"/>
                </a:lnTo>
                <a:lnTo>
                  <a:pt x="623545" y="488708"/>
                </a:lnTo>
                <a:lnTo>
                  <a:pt x="625246" y="492175"/>
                </a:lnTo>
                <a:lnTo>
                  <a:pt x="626381" y="495757"/>
                </a:lnTo>
                <a:lnTo>
                  <a:pt x="631028" y="503123"/>
                </a:lnTo>
                <a:lnTo>
                  <a:pt x="649391" y="523534"/>
                </a:lnTo>
                <a:lnTo>
                  <a:pt x="656950" y="531182"/>
                </a:lnTo>
                <a:lnTo>
                  <a:pt x="680007" y="545144"/>
                </a:lnTo>
                <a:lnTo>
                  <a:pt x="705634" y="560132"/>
                </a:lnTo>
                <a:lnTo>
                  <a:pt x="728651" y="578911"/>
                </a:lnTo>
                <a:lnTo>
                  <a:pt x="741959" y="584279"/>
                </a:lnTo>
                <a:lnTo>
                  <a:pt x="767632" y="599557"/>
                </a:lnTo>
                <a:lnTo>
                  <a:pt x="790621" y="612692"/>
                </a:lnTo>
                <a:lnTo>
                  <a:pt x="808525" y="626297"/>
                </a:lnTo>
                <a:lnTo>
                  <a:pt x="813581" y="627604"/>
                </a:lnTo>
                <a:lnTo>
                  <a:pt x="816707" y="627952"/>
                </a:lnTo>
                <a:lnTo>
                  <a:pt x="818791" y="629455"/>
                </a:lnTo>
                <a:lnTo>
                  <a:pt x="820181" y="631726"/>
                </a:lnTo>
                <a:lnTo>
                  <a:pt x="821107" y="634511"/>
                </a:lnTo>
                <a:lnTo>
                  <a:pt x="822994" y="636367"/>
                </a:lnTo>
                <a:lnTo>
                  <a:pt x="825523" y="637604"/>
                </a:lnTo>
                <a:lnTo>
                  <a:pt x="833871" y="639934"/>
                </a:lnTo>
                <a:lnTo>
                  <a:pt x="844185" y="649908"/>
                </a:lnTo>
                <a:lnTo>
                  <a:pt x="848480" y="650798"/>
                </a:lnTo>
                <a:lnTo>
                  <a:pt x="851403" y="651035"/>
                </a:lnTo>
                <a:lnTo>
                  <a:pt x="853352" y="652463"/>
                </a:lnTo>
                <a:lnTo>
                  <a:pt x="854651" y="654686"/>
                </a:lnTo>
                <a:lnTo>
                  <a:pt x="855517" y="657437"/>
                </a:lnTo>
                <a:lnTo>
                  <a:pt x="857365" y="659271"/>
                </a:lnTo>
                <a:lnTo>
                  <a:pt x="859866" y="660494"/>
                </a:lnTo>
                <a:lnTo>
                  <a:pt x="866939" y="662456"/>
                </a:lnTo>
                <a:lnTo>
                  <a:pt x="874232" y="662796"/>
                </a:lnTo>
                <a:lnTo>
                  <a:pt x="876191" y="664114"/>
                </a:lnTo>
                <a:lnTo>
                  <a:pt x="877497" y="666263"/>
                </a:lnTo>
                <a:lnTo>
                  <a:pt x="878368" y="668965"/>
                </a:lnTo>
                <a:lnTo>
                  <a:pt x="880218" y="670766"/>
                </a:lnTo>
                <a:lnTo>
                  <a:pt x="882722" y="671967"/>
                </a:lnTo>
                <a:lnTo>
                  <a:pt x="889798" y="673895"/>
                </a:lnTo>
                <a:lnTo>
                  <a:pt x="890378" y="675323"/>
                </a:lnTo>
                <a:lnTo>
                  <a:pt x="891438" y="685982"/>
                </a:lnTo>
                <a:lnTo>
                  <a:pt x="891494" y="691384"/>
                </a:lnTo>
                <a:lnTo>
                  <a:pt x="892779" y="693333"/>
                </a:lnTo>
                <a:lnTo>
                  <a:pt x="894906" y="694632"/>
                </a:lnTo>
                <a:lnTo>
                  <a:pt x="902970" y="6972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4"/>
          <p:cNvSpPr/>
          <p:nvPr/>
        </p:nvSpPr>
        <p:spPr>
          <a:xfrm>
            <a:off x="3326129" y="3806189"/>
            <a:ext cx="880112" cy="685801"/>
          </a:xfrm>
          <a:custGeom>
            <a:avLst/>
            <a:gdLst/>
            <a:ahLst/>
            <a:cxnLst/>
            <a:rect l="0" t="0" r="0" b="0"/>
            <a:pathLst>
              <a:path w="880112" h="685801">
                <a:moveTo>
                  <a:pt x="0" y="685800"/>
                </a:moveTo>
                <a:lnTo>
                  <a:pt x="24272" y="667597"/>
                </a:lnTo>
                <a:lnTo>
                  <a:pt x="58464" y="645563"/>
                </a:lnTo>
                <a:lnTo>
                  <a:pt x="82990" y="625061"/>
                </a:lnTo>
                <a:lnTo>
                  <a:pt x="100166" y="608374"/>
                </a:lnTo>
                <a:lnTo>
                  <a:pt x="120837" y="589058"/>
                </a:lnTo>
                <a:lnTo>
                  <a:pt x="140066" y="574647"/>
                </a:lnTo>
                <a:lnTo>
                  <a:pt x="161312" y="563162"/>
                </a:lnTo>
                <a:lnTo>
                  <a:pt x="172311" y="558322"/>
                </a:lnTo>
                <a:lnTo>
                  <a:pt x="180915" y="552555"/>
                </a:lnTo>
                <a:lnTo>
                  <a:pt x="200360" y="533572"/>
                </a:lnTo>
                <a:lnTo>
                  <a:pt x="221644" y="519340"/>
                </a:lnTo>
                <a:lnTo>
                  <a:pt x="236515" y="511065"/>
                </a:lnTo>
                <a:lnTo>
                  <a:pt x="250387" y="500730"/>
                </a:lnTo>
                <a:lnTo>
                  <a:pt x="268525" y="486220"/>
                </a:lnTo>
                <a:lnTo>
                  <a:pt x="289507" y="468927"/>
                </a:lnTo>
                <a:lnTo>
                  <a:pt x="306035" y="454858"/>
                </a:lnTo>
                <a:lnTo>
                  <a:pt x="319593" y="442939"/>
                </a:lnTo>
                <a:lnTo>
                  <a:pt x="341432" y="424192"/>
                </a:lnTo>
                <a:lnTo>
                  <a:pt x="368007" y="405228"/>
                </a:lnTo>
                <a:lnTo>
                  <a:pt x="390697" y="385357"/>
                </a:lnTo>
                <a:lnTo>
                  <a:pt x="407298" y="369591"/>
                </a:lnTo>
                <a:lnTo>
                  <a:pt x="420628" y="356456"/>
                </a:lnTo>
                <a:lnTo>
                  <a:pt x="451953" y="328605"/>
                </a:lnTo>
                <a:lnTo>
                  <a:pt x="472752" y="310510"/>
                </a:lnTo>
                <a:lnTo>
                  <a:pt x="489158" y="297177"/>
                </a:lnTo>
                <a:lnTo>
                  <a:pt x="514161" y="278976"/>
                </a:lnTo>
                <a:lnTo>
                  <a:pt x="533740" y="266653"/>
                </a:lnTo>
                <a:lnTo>
                  <a:pt x="542517" y="261589"/>
                </a:lnTo>
                <a:lnTo>
                  <a:pt x="555656" y="249189"/>
                </a:lnTo>
                <a:lnTo>
                  <a:pt x="560937" y="242326"/>
                </a:lnTo>
                <a:lnTo>
                  <a:pt x="573579" y="231314"/>
                </a:lnTo>
                <a:lnTo>
                  <a:pt x="594977" y="214588"/>
                </a:lnTo>
                <a:lnTo>
                  <a:pt x="614016" y="196932"/>
                </a:lnTo>
                <a:lnTo>
                  <a:pt x="624687" y="187855"/>
                </a:lnTo>
                <a:lnTo>
                  <a:pt x="646244" y="173066"/>
                </a:lnTo>
                <a:lnTo>
                  <a:pt x="665680" y="155659"/>
                </a:lnTo>
                <a:lnTo>
                  <a:pt x="691974" y="136574"/>
                </a:lnTo>
                <a:lnTo>
                  <a:pt x="715759" y="118747"/>
                </a:lnTo>
                <a:lnTo>
                  <a:pt x="740214" y="102996"/>
                </a:lnTo>
                <a:lnTo>
                  <a:pt x="764180" y="82567"/>
                </a:lnTo>
                <a:lnTo>
                  <a:pt x="790305" y="63270"/>
                </a:lnTo>
                <a:lnTo>
                  <a:pt x="813426" y="44006"/>
                </a:lnTo>
                <a:lnTo>
                  <a:pt x="840033" y="29436"/>
                </a:lnTo>
                <a:lnTo>
                  <a:pt x="866178" y="12532"/>
                </a:lnTo>
                <a:lnTo>
                  <a:pt x="88011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5"/>
          <p:cNvSpPr/>
          <p:nvPr/>
        </p:nvSpPr>
        <p:spPr>
          <a:xfrm>
            <a:off x="3634740" y="4046220"/>
            <a:ext cx="326174" cy="274320"/>
          </a:xfrm>
          <a:custGeom>
            <a:avLst/>
            <a:gdLst/>
            <a:ahLst/>
            <a:cxnLst/>
            <a:rect l="0" t="0" r="0" b="0"/>
            <a:pathLst>
              <a:path w="326174" h="274320">
                <a:moveTo>
                  <a:pt x="0" y="0"/>
                </a:moveTo>
                <a:lnTo>
                  <a:pt x="12135" y="6067"/>
                </a:lnTo>
                <a:lnTo>
                  <a:pt x="21480" y="12433"/>
                </a:lnTo>
                <a:lnTo>
                  <a:pt x="31136" y="20765"/>
                </a:lnTo>
                <a:lnTo>
                  <a:pt x="43895" y="32936"/>
                </a:lnTo>
                <a:lnTo>
                  <a:pt x="50853" y="38467"/>
                </a:lnTo>
                <a:lnTo>
                  <a:pt x="58032" y="43424"/>
                </a:lnTo>
                <a:lnTo>
                  <a:pt x="65358" y="47999"/>
                </a:lnTo>
                <a:lnTo>
                  <a:pt x="76592" y="56129"/>
                </a:lnTo>
                <a:lnTo>
                  <a:pt x="106007" y="78710"/>
                </a:lnTo>
                <a:lnTo>
                  <a:pt x="117661" y="88033"/>
                </a:lnTo>
                <a:lnTo>
                  <a:pt x="126700" y="95519"/>
                </a:lnTo>
                <a:lnTo>
                  <a:pt x="133997" y="101779"/>
                </a:lnTo>
                <a:lnTo>
                  <a:pt x="141401" y="108492"/>
                </a:lnTo>
                <a:lnTo>
                  <a:pt x="156401" y="122725"/>
                </a:lnTo>
                <a:lnTo>
                  <a:pt x="163957" y="128807"/>
                </a:lnTo>
                <a:lnTo>
                  <a:pt x="171535" y="134131"/>
                </a:lnTo>
                <a:lnTo>
                  <a:pt x="179126" y="138950"/>
                </a:lnTo>
                <a:lnTo>
                  <a:pt x="186727" y="144703"/>
                </a:lnTo>
                <a:lnTo>
                  <a:pt x="194335" y="151079"/>
                </a:lnTo>
                <a:lnTo>
                  <a:pt x="201947" y="157869"/>
                </a:lnTo>
                <a:lnTo>
                  <a:pt x="209561" y="163666"/>
                </a:lnTo>
                <a:lnTo>
                  <a:pt x="217177" y="168801"/>
                </a:lnTo>
                <a:lnTo>
                  <a:pt x="224794" y="173494"/>
                </a:lnTo>
                <a:lnTo>
                  <a:pt x="233683" y="180432"/>
                </a:lnTo>
                <a:lnTo>
                  <a:pt x="243419" y="188868"/>
                </a:lnTo>
                <a:lnTo>
                  <a:pt x="261856" y="205861"/>
                </a:lnTo>
                <a:lnTo>
                  <a:pt x="279376" y="222568"/>
                </a:lnTo>
                <a:lnTo>
                  <a:pt x="325430" y="268281"/>
                </a:lnTo>
                <a:lnTo>
                  <a:pt x="326173" y="270294"/>
                </a:lnTo>
                <a:lnTo>
                  <a:pt x="325398" y="271636"/>
                </a:lnTo>
                <a:lnTo>
                  <a:pt x="320039" y="2743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6"/>
          <p:cNvSpPr/>
          <p:nvPr/>
        </p:nvSpPr>
        <p:spPr>
          <a:xfrm>
            <a:off x="2663189" y="4023359"/>
            <a:ext cx="320042" cy="422911"/>
          </a:xfrm>
          <a:custGeom>
            <a:avLst/>
            <a:gdLst/>
            <a:ahLst/>
            <a:cxnLst/>
            <a:rect l="0" t="0" r="0" b="0"/>
            <a:pathLst>
              <a:path w="320042" h="422911">
                <a:moveTo>
                  <a:pt x="320041" y="0"/>
                </a:moveTo>
                <a:lnTo>
                  <a:pt x="313973" y="0"/>
                </a:lnTo>
                <a:lnTo>
                  <a:pt x="310915" y="1270"/>
                </a:lnTo>
                <a:lnTo>
                  <a:pt x="304132" y="6069"/>
                </a:lnTo>
                <a:lnTo>
                  <a:pt x="301815" y="10396"/>
                </a:lnTo>
                <a:lnTo>
                  <a:pt x="297284" y="28621"/>
                </a:lnTo>
                <a:lnTo>
                  <a:pt x="294709" y="35591"/>
                </a:lnTo>
                <a:lnTo>
                  <a:pt x="291723" y="42778"/>
                </a:lnTo>
                <a:lnTo>
                  <a:pt x="284652" y="53919"/>
                </a:lnTo>
                <a:lnTo>
                  <a:pt x="274858" y="67696"/>
                </a:lnTo>
                <a:lnTo>
                  <a:pt x="252970" y="97397"/>
                </a:lnTo>
                <a:lnTo>
                  <a:pt x="234775" y="123298"/>
                </a:lnTo>
                <a:lnTo>
                  <a:pt x="201128" y="172240"/>
                </a:lnTo>
                <a:lnTo>
                  <a:pt x="171354" y="213454"/>
                </a:lnTo>
                <a:lnTo>
                  <a:pt x="145881" y="250359"/>
                </a:lnTo>
                <a:lnTo>
                  <a:pt x="106825" y="308465"/>
                </a:lnTo>
                <a:lnTo>
                  <a:pt x="96617" y="321214"/>
                </a:lnTo>
                <a:lnTo>
                  <a:pt x="84732" y="334793"/>
                </a:lnTo>
                <a:lnTo>
                  <a:pt x="71728" y="348925"/>
                </a:lnTo>
                <a:lnTo>
                  <a:pt x="59249" y="360887"/>
                </a:lnTo>
                <a:lnTo>
                  <a:pt x="47119" y="371401"/>
                </a:lnTo>
                <a:lnTo>
                  <a:pt x="35223" y="380951"/>
                </a:lnTo>
                <a:lnTo>
                  <a:pt x="27292" y="388587"/>
                </a:lnTo>
                <a:lnTo>
                  <a:pt x="18480" y="400459"/>
                </a:lnTo>
                <a:lnTo>
                  <a:pt x="11177" y="409969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7"/>
          <p:cNvSpPr/>
          <p:nvPr/>
        </p:nvSpPr>
        <p:spPr>
          <a:xfrm>
            <a:off x="5943600" y="5294596"/>
            <a:ext cx="226498" cy="454694"/>
          </a:xfrm>
          <a:custGeom>
            <a:avLst/>
            <a:gdLst/>
            <a:ahLst/>
            <a:cxnLst/>
            <a:rect l="0" t="0" r="0" b="0"/>
            <a:pathLst>
              <a:path w="226498" h="454694">
                <a:moveTo>
                  <a:pt x="0" y="431833"/>
                </a:moveTo>
                <a:lnTo>
                  <a:pt x="0" y="381812"/>
                </a:lnTo>
                <a:lnTo>
                  <a:pt x="1270" y="366736"/>
                </a:lnTo>
                <a:lnTo>
                  <a:pt x="3387" y="351605"/>
                </a:lnTo>
                <a:lnTo>
                  <a:pt x="6067" y="336438"/>
                </a:lnTo>
                <a:lnTo>
                  <a:pt x="7855" y="323786"/>
                </a:lnTo>
                <a:lnTo>
                  <a:pt x="9046" y="312812"/>
                </a:lnTo>
                <a:lnTo>
                  <a:pt x="9841" y="302956"/>
                </a:lnTo>
                <a:lnTo>
                  <a:pt x="11640" y="292575"/>
                </a:lnTo>
                <a:lnTo>
                  <a:pt x="14110" y="281845"/>
                </a:lnTo>
                <a:lnTo>
                  <a:pt x="17027" y="270880"/>
                </a:lnTo>
                <a:lnTo>
                  <a:pt x="23654" y="248539"/>
                </a:lnTo>
                <a:lnTo>
                  <a:pt x="27199" y="237247"/>
                </a:lnTo>
                <a:lnTo>
                  <a:pt x="32103" y="218289"/>
                </a:lnTo>
                <a:lnTo>
                  <a:pt x="44324" y="166745"/>
                </a:lnTo>
                <a:lnTo>
                  <a:pt x="51139" y="143348"/>
                </a:lnTo>
                <a:lnTo>
                  <a:pt x="58222" y="122670"/>
                </a:lnTo>
                <a:lnTo>
                  <a:pt x="65485" y="103804"/>
                </a:lnTo>
                <a:lnTo>
                  <a:pt x="71597" y="88687"/>
                </a:lnTo>
                <a:lnTo>
                  <a:pt x="76941" y="76069"/>
                </a:lnTo>
                <a:lnTo>
                  <a:pt x="86266" y="55276"/>
                </a:lnTo>
                <a:lnTo>
                  <a:pt x="94644" y="37568"/>
                </a:lnTo>
                <a:lnTo>
                  <a:pt x="98656" y="30560"/>
                </a:lnTo>
                <a:lnTo>
                  <a:pt x="102600" y="24618"/>
                </a:lnTo>
                <a:lnTo>
                  <a:pt x="106500" y="19387"/>
                </a:lnTo>
                <a:lnTo>
                  <a:pt x="110370" y="14629"/>
                </a:lnTo>
                <a:lnTo>
                  <a:pt x="114220" y="10187"/>
                </a:lnTo>
                <a:lnTo>
                  <a:pt x="118056" y="5956"/>
                </a:lnTo>
                <a:lnTo>
                  <a:pt x="121884" y="3135"/>
                </a:lnTo>
                <a:lnTo>
                  <a:pt x="125706" y="1255"/>
                </a:lnTo>
                <a:lnTo>
                  <a:pt x="129524" y="0"/>
                </a:lnTo>
                <a:lnTo>
                  <a:pt x="133339" y="435"/>
                </a:lnTo>
                <a:lnTo>
                  <a:pt x="137152" y="1995"/>
                </a:lnTo>
                <a:lnTo>
                  <a:pt x="140965" y="4304"/>
                </a:lnTo>
                <a:lnTo>
                  <a:pt x="144776" y="7114"/>
                </a:lnTo>
                <a:lnTo>
                  <a:pt x="148587" y="10257"/>
                </a:lnTo>
                <a:lnTo>
                  <a:pt x="152398" y="13623"/>
                </a:lnTo>
                <a:lnTo>
                  <a:pt x="154938" y="17136"/>
                </a:lnTo>
                <a:lnTo>
                  <a:pt x="159784" y="29419"/>
                </a:lnTo>
                <a:lnTo>
                  <a:pt x="165418" y="41739"/>
                </a:lnTo>
                <a:lnTo>
                  <a:pt x="168699" y="52391"/>
                </a:lnTo>
                <a:lnTo>
                  <a:pt x="172155" y="65841"/>
                </a:lnTo>
                <a:lnTo>
                  <a:pt x="175730" y="81159"/>
                </a:lnTo>
                <a:lnTo>
                  <a:pt x="179384" y="95180"/>
                </a:lnTo>
                <a:lnTo>
                  <a:pt x="183089" y="108338"/>
                </a:lnTo>
                <a:lnTo>
                  <a:pt x="186830" y="120920"/>
                </a:lnTo>
                <a:lnTo>
                  <a:pt x="189323" y="134388"/>
                </a:lnTo>
                <a:lnTo>
                  <a:pt x="190985" y="148446"/>
                </a:lnTo>
                <a:lnTo>
                  <a:pt x="192093" y="162898"/>
                </a:lnTo>
                <a:lnTo>
                  <a:pt x="192832" y="176344"/>
                </a:lnTo>
                <a:lnTo>
                  <a:pt x="193653" y="201442"/>
                </a:lnTo>
                <a:lnTo>
                  <a:pt x="195142" y="218550"/>
                </a:lnTo>
                <a:lnTo>
                  <a:pt x="202035" y="280020"/>
                </a:lnTo>
                <a:lnTo>
                  <a:pt x="203270" y="296335"/>
                </a:lnTo>
                <a:lnTo>
                  <a:pt x="204093" y="311021"/>
                </a:lnTo>
                <a:lnTo>
                  <a:pt x="208395" y="357819"/>
                </a:lnTo>
                <a:lnTo>
                  <a:pt x="211320" y="386301"/>
                </a:lnTo>
                <a:lnTo>
                  <a:pt x="214540" y="406558"/>
                </a:lnTo>
                <a:lnTo>
                  <a:pt x="217956" y="421333"/>
                </a:lnTo>
                <a:lnTo>
                  <a:pt x="226497" y="448104"/>
                </a:lnTo>
                <a:lnTo>
                  <a:pt x="225928" y="450301"/>
                </a:lnTo>
                <a:lnTo>
                  <a:pt x="224278" y="451765"/>
                </a:lnTo>
                <a:lnTo>
                  <a:pt x="217170" y="45469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8"/>
          <p:cNvSpPr/>
          <p:nvPr/>
        </p:nvSpPr>
        <p:spPr>
          <a:xfrm>
            <a:off x="5886450" y="5463539"/>
            <a:ext cx="388621" cy="160021"/>
          </a:xfrm>
          <a:custGeom>
            <a:avLst/>
            <a:gdLst/>
            <a:ahLst/>
            <a:cxnLst/>
            <a:rect l="0" t="0" r="0" b="0"/>
            <a:pathLst>
              <a:path w="388621" h="160021">
                <a:moveTo>
                  <a:pt x="0" y="160020"/>
                </a:moveTo>
                <a:lnTo>
                  <a:pt x="0" y="153953"/>
                </a:lnTo>
                <a:lnTo>
                  <a:pt x="1270" y="152165"/>
                </a:lnTo>
                <a:lnTo>
                  <a:pt x="3387" y="150974"/>
                </a:lnTo>
                <a:lnTo>
                  <a:pt x="6067" y="150179"/>
                </a:lnTo>
                <a:lnTo>
                  <a:pt x="12433" y="145910"/>
                </a:lnTo>
                <a:lnTo>
                  <a:pt x="15908" y="142993"/>
                </a:lnTo>
                <a:lnTo>
                  <a:pt x="20765" y="141049"/>
                </a:lnTo>
                <a:lnTo>
                  <a:pt x="26544" y="139753"/>
                </a:lnTo>
                <a:lnTo>
                  <a:pt x="32935" y="138889"/>
                </a:lnTo>
                <a:lnTo>
                  <a:pt x="39737" y="137043"/>
                </a:lnTo>
                <a:lnTo>
                  <a:pt x="46811" y="134542"/>
                </a:lnTo>
                <a:lnTo>
                  <a:pt x="54068" y="131605"/>
                </a:lnTo>
                <a:lnTo>
                  <a:pt x="61445" y="128377"/>
                </a:lnTo>
                <a:lnTo>
                  <a:pt x="76415" y="121403"/>
                </a:lnTo>
                <a:lnTo>
                  <a:pt x="144785" y="87617"/>
                </a:lnTo>
                <a:lnTo>
                  <a:pt x="213360" y="53340"/>
                </a:lnTo>
                <a:lnTo>
                  <a:pt x="224790" y="49530"/>
                </a:lnTo>
                <a:lnTo>
                  <a:pt x="238760" y="45720"/>
                </a:lnTo>
                <a:lnTo>
                  <a:pt x="254423" y="41910"/>
                </a:lnTo>
                <a:lnTo>
                  <a:pt x="266135" y="39370"/>
                </a:lnTo>
                <a:lnTo>
                  <a:pt x="275213" y="37677"/>
                </a:lnTo>
                <a:lnTo>
                  <a:pt x="282535" y="36548"/>
                </a:lnTo>
                <a:lnTo>
                  <a:pt x="292497" y="34525"/>
                </a:lnTo>
                <a:lnTo>
                  <a:pt x="317112" y="28892"/>
                </a:lnTo>
                <a:lnTo>
                  <a:pt x="326977" y="25611"/>
                </a:lnTo>
                <a:lnTo>
                  <a:pt x="334825" y="22154"/>
                </a:lnTo>
                <a:lnTo>
                  <a:pt x="341326" y="18580"/>
                </a:lnTo>
                <a:lnTo>
                  <a:pt x="355324" y="11221"/>
                </a:lnTo>
                <a:lnTo>
                  <a:pt x="362612" y="7481"/>
                </a:lnTo>
                <a:lnTo>
                  <a:pt x="374098" y="3325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9"/>
          <p:cNvSpPr/>
          <p:nvPr/>
        </p:nvSpPr>
        <p:spPr>
          <a:xfrm>
            <a:off x="6320929" y="5360669"/>
            <a:ext cx="228462" cy="388446"/>
          </a:xfrm>
          <a:custGeom>
            <a:avLst/>
            <a:gdLst/>
            <a:ahLst/>
            <a:cxnLst/>
            <a:rect l="0" t="0" r="0" b="0"/>
            <a:pathLst>
              <a:path w="228462" h="388446">
                <a:moveTo>
                  <a:pt x="11291" y="0"/>
                </a:moveTo>
                <a:lnTo>
                  <a:pt x="11291" y="43896"/>
                </a:lnTo>
                <a:lnTo>
                  <a:pt x="10021" y="50854"/>
                </a:lnTo>
                <a:lnTo>
                  <a:pt x="7904" y="58033"/>
                </a:lnTo>
                <a:lnTo>
                  <a:pt x="5223" y="65359"/>
                </a:lnTo>
                <a:lnTo>
                  <a:pt x="3435" y="79133"/>
                </a:lnTo>
                <a:lnTo>
                  <a:pt x="2243" y="97205"/>
                </a:lnTo>
                <a:lnTo>
                  <a:pt x="1449" y="118144"/>
                </a:lnTo>
                <a:lnTo>
                  <a:pt x="0" y="306257"/>
                </a:lnTo>
                <a:lnTo>
                  <a:pt x="1224" y="319741"/>
                </a:lnTo>
                <a:lnTo>
                  <a:pt x="3310" y="330001"/>
                </a:lnTo>
                <a:lnTo>
                  <a:pt x="5970" y="338111"/>
                </a:lnTo>
                <a:lnTo>
                  <a:pt x="7744" y="346057"/>
                </a:lnTo>
                <a:lnTo>
                  <a:pt x="8926" y="353895"/>
                </a:lnTo>
                <a:lnTo>
                  <a:pt x="9714" y="361660"/>
                </a:lnTo>
                <a:lnTo>
                  <a:pt x="11510" y="366837"/>
                </a:lnTo>
                <a:lnTo>
                  <a:pt x="13976" y="370288"/>
                </a:lnTo>
                <a:lnTo>
                  <a:pt x="20104" y="375392"/>
                </a:lnTo>
                <a:lnTo>
                  <a:pt x="27061" y="381894"/>
                </a:lnTo>
                <a:lnTo>
                  <a:pt x="30694" y="384137"/>
                </a:lnTo>
                <a:lnTo>
                  <a:pt x="34386" y="385631"/>
                </a:lnTo>
                <a:lnTo>
                  <a:pt x="38118" y="386628"/>
                </a:lnTo>
                <a:lnTo>
                  <a:pt x="41875" y="387292"/>
                </a:lnTo>
                <a:lnTo>
                  <a:pt x="45650" y="387735"/>
                </a:lnTo>
                <a:lnTo>
                  <a:pt x="49437" y="388030"/>
                </a:lnTo>
                <a:lnTo>
                  <a:pt x="53231" y="388227"/>
                </a:lnTo>
                <a:lnTo>
                  <a:pt x="60835" y="388445"/>
                </a:lnTo>
                <a:lnTo>
                  <a:pt x="65910" y="387234"/>
                </a:lnTo>
                <a:lnTo>
                  <a:pt x="71834" y="385156"/>
                </a:lnTo>
                <a:lnTo>
                  <a:pt x="78323" y="382501"/>
                </a:lnTo>
                <a:lnTo>
                  <a:pt x="86458" y="379460"/>
                </a:lnTo>
                <a:lnTo>
                  <a:pt x="105658" y="372696"/>
                </a:lnTo>
                <a:lnTo>
                  <a:pt x="113572" y="369114"/>
                </a:lnTo>
                <a:lnTo>
                  <a:pt x="120118" y="365456"/>
                </a:lnTo>
                <a:lnTo>
                  <a:pt x="125752" y="361748"/>
                </a:lnTo>
                <a:lnTo>
                  <a:pt x="132048" y="356735"/>
                </a:lnTo>
                <a:lnTo>
                  <a:pt x="138786" y="350854"/>
                </a:lnTo>
                <a:lnTo>
                  <a:pt x="145818" y="344393"/>
                </a:lnTo>
                <a:lnTo>
                  <a:pt x="153045" y="338816"/>
                </a:lnTo>
                <a:lnTo>
                  <a:pt x="160404" y="333827"/>
                </a:lnTo>
                <a:lnTo>
                  <a:pt x="167850" y="329231"/>
                </a:lnTo>
                <a:lnTo>
                  <a:pt x="174083" y="324898"/>
                </a:lnTo>
                <a:lnTo>
                  <a:pt x="179509" y="320739"/>
                </a:lnTo>
                <a:lnTo>
                  <a:pt x="184396" y="316696"/>
                </a:lnTo>
                <a:lnTo>
                  <a:pt x="190195" y="311461"/>
                </a:lnTo>
                <a:lnTo>
                  <a:pt x="203410" y="298870"/>
                </a:lnTo>
                <a:lnTo>
                  <a:pt x="228461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90"/>
          <p:cNvSpPr/>
          <p:nvPr/>
        </p:nvSpPr>
        <p:spPr>
          <a:xfrm>
            <a:off x="6297929" y="5383529"/>
            <a:ext cx="274322" cy="182881"/>
          </a:xfrm>
          <a:custGeom>
            <a:avLst/>
            <a:gdLst/>
            <a:ahLst/>
            <a:cxnLst/>
            <a:rect l="0" t="0" r="0" b="0"/>
            <a:pathLst>
              <a:path w="274322" h="182881">
                <a:moveTo>
                  <a:pt x="0" y="182880"/>
                </a:moveTo>
                <a:lnTo>
                  <a:pt x="0" y="170745"/>
                </a:lnTo>
                <a:lnTo>
                  <a:pt x="1271" y="165900"/>
                </a:lnTo>
                <a:lnTo>
                  <a:pt x="3387" y="161400"/>
                </a:lnTo>
                <a:lnTo>
                  <a:pt x="6068" y="157130"/>
                </a:lnTo>
                <a:lnTo>
                  <a:pt x="10396" y="151743"/>
                </a:lnTo>
                <a:lnTo>
                  <a:pt x="15821" y="145612"/>
                </a:lnTo>
                <a:lnTo>
                  <a:pt x="21977" y="138985"/>
                </a:lnTo>
                <a:lnTo>
                  <a:pt x="28622" y="133297"/>
                </a:lnTo>
                <a:lnTo>
                  <a:pt x="35592" y="128235"/>
                </a:lnTo>
                <a:lnTo>
                  <a:pt x="42778" y="123590"/>
                </a:lnTo>
                <a:lnTo>
                  <a:pt x="50109" y="119223"/>
                </a:lnTo>
                <a:lnTo>
                  <a:pt x="57536" y="115043"/>
                </a:lnTo>
                <a:lnTo>
                  <a:pt x="65027" y="110985"/>
                </a:lnTo>
                <a:lnTo>
                  <a:pt x="71292" y="105740"/>
                </a:lnTo>
                <a:lnTo>
                  <a:pt x="76738" y="99704"/>
                </a:lnTo>
                <a:lnTo>
                  <a:pt x="81639" y="93139"/>
                </a:lnTo>
                <a:lnTo>
                  <a:pt x="87446" y="87493"/>
                </a:lnTo>
                <a:lnTo>
                  <a:pt x="93858" y="82459"/>
                </a:lnTo>
                <a:lnTo>
                  <a:pt x="100672" y="77833"/>
                </a:lnTo>
                <a:lnTo>
                  <a:pt x="110294" y="72208"/>
                </a:lnTo>
                <a:lnTo>
                  <a:pt x="121790" y="65919"/>
                </a:lnTo>
                <a:lnTo>
                  <a:pt x="164605" y="43642"/>
                </a:lnTo>
                <a:lnTo>
                  <a:pt x="213094" y="19203"/>
                </a:lnTo>
                <a:lnTo>
                  <a:pt x="219532" y="16612"/>
                </a:lnTo>
                <a:lnTo>
                  <a:pt x="225096" y="14885"/>
                </a:lnTo>
                <a:lnTo>
                  <a:pt x="230074" y="13733"/>
                </a:lnTo>
                <a:lnTo>
                  <a:pt x="235933" y="11695"/>
                </a:lnTo>
                <a:lnTo>
                  <a:pt x="242379" y="9067"/>
                </a:lnTo>
                <a:lnTo>
                  <a:pt x="249216" y="6045"/>
                </a:lnTo>
                <a:lnTo>
                  <a:pt x="255044" y="4030"/>
                </a:lnTo>
                <a:lnTo>
                  <a:pt x="260200" y="2687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91"/>
          <p:cNvSpPr/>
          <p:nvPr/>
        </p:nvSpPr>
        <p:spPr>
          <a:xfrm>
            <a:off x="6309359" y="5314950"/>
            <a:ext cx="240032" cy="68580"/>
          </a:xfrm>
          <a:custGeom>
            <a:avLst/>
            <a:gdLst/>
            <a:ahLst/>
            <a:cxnLst/>
            <a:rect l="0" t="0" r="0" b="0"/>
            <a:pathLst>
              <a:path w="240032" h="68580">
                <a:moveTo>
                  <a:pt x="0" y="68579"/>
                </a:moveTo>
                <a:lnTo>
                  <a:pt x="26868" y="41711"/>
                </a:lnTo>
                <a:lnTo>
                  <a:pt x="30612" y="39237"/>
                </a:lnTo>
                <a:lnTo>
                  <a:pt x="34378" y="37588"/>
                </a:lnTo>
                <a:lnTo>
                  <a:pt x="38160" y="36488"/>
                </a:lnTo>
                <a:lnTo>
                  <a:pt x="43219" y="34485"/>
                </a:lnTo>
                <a:lnTo>
                  <a:pt x="49133" y="31880"/>
                </a:lnTo>
                <a:lnTo>
                  <a:pt x="62477" y="25599"/>
                </a:lnTo>
                <a:lnTo>
                  <a:pt x="76875" y="18574"/>
                </a:lnTo>
                <a:lnTo>
                  <a:pt x="84270" y="16192"/>
                </a:lnTo>
                <a:lnTo>
                  <a:pt x="91740" y="14605"/>
                </a:lnTo>
                <a:lnTo>
                  <a:pt x="99260" y="13546"/>
                </a:lnTo>
                <a:lnTo>
                  <a:pt x="106814" y="11570"/>
                </a:lnTo>
                <a:lnTo>
                  <a:pt x="114389" y="8983"/>
                </a:lnTo>
                <a:lnTo>
                  <a:pt x="121979" y="5989"/>
                </a:lnTo>
                <a:lnTo>
                  <a:pt x="132120" y="3992"/>
                </a:lnTo>
                <a:lnTo>
                  <a:pt x="143960" y="2661"/>
                </a:lnTo>
                <a:lnTo>
                  <a:pt x="156933" y="1774"/>
                </a:lnTo>
                <a:lnTo>
                  <a:pt x="178122" y="788"/>
                </a:lnTo>
                <a:lnTo>
                  <a:pt x="197275" y="350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92"/>
          <p:cNvSpPr/>
          <p:nvPr/>
        </p:nvSpPr>
        <p:spPr>
          <a:xfrm>
            <a:off x="6035040" y="5223509"/>
            <a:ext cx="651511" cy="34292"/>
          </a:xfrm>
          <a:custGeom>
            <a:avLst/>
            <a:gdLst/>
            <a:ahLst/>
            <a:cxnLst/>
            <a:rect l="0" t="0" r="0" b="0"/>
            <a:pathLst>
              <a:path w="651511" h="34292">
                <a:moveTo>
                  <a:pt x="0" y="34291"/>
                </a:moveTo>
                <a:lnTo>
                  <a:pt x="18203" y="28223"/>
                </a:lnTo>
                <a:lnTo>
                  <a:pt x="24835" y="26436"/>
                </a:lnTo>
                <a:lnTo>
                  <a:pt x="30526" y="25244"/>
                </a:lnTo>
                <a:lnTo>
                  <a:pt x="35591" y="24449"/>
                </a:lnTo>
                <a:lnTo>
                  <a:pt x="45317" y="25190"/>
                </a:lnTo>
                <a:lnTo>
                  <a:pt x="58151" y="26953"/>
                </a:lnTo>
                <a:lnTo>
                  <a:pt x="73057" y="29399"/>
                </a:lnTo>
                <a:lnTo>
                  <a:pt x="85535" y="29759"/>
                </a:lnTo>
                <a:lnTo>
                  <a:pt x="96393" y="28730"/>
                </a:lnTo>
                <a:lnTo>
                  <a:pt x="106172" y="26774"/>
                </a:lnTo>
                <a:lnTo>
                  <a:pt x="116501" y="25469"/>
                </a:lnTo>
                <a:lnTo>
                  <a:pt x="127197" y="24600"/>
                </a:lnTo>
                <a:lnTo>
                  <a:pt x="138138" y="24020"/>
                </a:lnTo>
                <a:lnTo>
                  <a:pt x="160455" y="23376"/>
                </a:lnTo>
                <a:lnTo>
                  <a:pt x="240055" y="22891"/>
                </a:lnTo>
                <a:lnTo>
                  <a:pt x="274327" y="22869"/>
                </a:lnTo>
                <a:lnTo>
                  <a:pt x="289565" y="21597"/>
                </a:lnTo>
                <a:lnTo>
                  <a:pt x="307343" y="19478"/>
                </a:lnTo>
                <a:lnTo>
                  <a:pt x="326815" y="16795"/>
                </a:lnTo>
                <a:lnTo>
                  <a:pt x="344877" y="15007"/>
                </a:lnTo>
                <a:lnTo>
                  <a:pt x="361998" y="13815"/>
                </a:lnTo>
                <a:lnTo>
                  <a:pt x="393297" y="12490"/>
                </a:lnTo>
                <a:lnTo>
                  <a:pt x="419908" y="11901"/>
                </a:lnTo>
                <a:lnTo>
                  <a:pt x="434879" y="10474"/>
                </a:lnTo>
                <a:lnTo>
                  <a:pt x="451209" y="8253"/>
                </a:lnTo>
                <a:lnTo>
                  <a:pt x="468446" y="5502"/>
                </a:lnTo>
                <a:lnTo>
                  <a:pt x="483747" y="3668"/>
                </a:lnTo>
                <a:lnTo>
                  <a:pt x="497758" y="2446"/>
                </a:lnTo>
                <a:lnTo>
                  <a:pt x="522216" y="1087"/>
                </a:lnTo>
                <a:lnTo>
                  <a:pt x="541552" y="483"/>
                </a:lnTo>
                <a:lnTo>
                  <a:pt x="6515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93"/>
          <p:cNvSpPr/>
          <p:nvPr/>
        </p:nvSpPr>
        <p:spPr>
          <a:xfrm>
            <a:off x="6812280" y="5260099"/>
            <a:ext cx="342901" cy="192011"/>
          </a:xfrm>
          <a:custGeom>
            <a:avLst/>
            <a:gdLst/>
            <a:ahLst/>
            <a:cxnLst/>
            <a:rect l="0" t="0" r="0" b="0"/>
            <a:pathLst>
              <a:path w="342901" h="192011">
                <a:moveTo>
                  <a:pt x="0" y="192010"/>
                </a:moveTo>
                <a:lnTo>
                  <a:pt x="0" y="166260"/>
                </a:lnTo>
                <a:lnTo>
                  <a:pt x="1270" y="160873"/>
                </a:lnTo>
                <a:lnTo>
                  <a:pt x="3386" y="154742"/>
                </a:lnTo>
                <a:lnTo>
                  <a:pt x="6068" y="148115"/>
                </a:lnTo>
                <a:lnTo>
                  <a:pt x="9125" y="141157"/>
                </a:lnTo>
                <a:lnTo>
                  <a:pt x="15908" y="126652"/>
                </a:lnTo>
                <a:lnTo>
                  <a:pt x="26867" y="104206"/>
                </a:lnTo>
                <a:lnTo>
                  <a:pt x="33151" y="94104"/>
                </a:lnTo>
                <a:lnTo>
                  <a:pt x="41151" y="82290"/>
                </a:lnTo>
                <a:lnTo>
                  <a:pt x="50294" y="69333"/>
                </a:lnTo>
                <a:lnTo>
                  <a:pt x="58929" y="59425"/>
                </a:lnTo>
                <a:lnTo>
                  <a:pt x="67226" y="51551"/>
                </a:lnTo>
                <a:lnTo>
                  <a:pt x="75297" y="45031"/>
                </a:lnTo>
                <a:lnTo>
                  <a:pt x="83218" y="39414"/>
                </a:lnTo>
                <a:lnTo>
                  <a:pt x="91038" y="34399"/>
                </a:lnTo>
                <a:lnTo>
                  <a:pt x="98791" y="29787"/>
                </a:lnTo>
                <a:lnTo>
                  <a:pt x="106501" y="25441"/>
                </a:lnTo>
                <a:lnTo>
                  <a:pt x="121840" y="17226"/>
                </a:lnTo>
                <a:lnTo>
                  <a:pt x="128217" y="13258"/>
                </a:lnTo>
                <a:lnTo>
                  <a:pt x="133737" y="9342"/>
                </a:lnTo>
                <a:lnTo>
                  <a:pt x="138688" y="5462"/>
                </a:lnTo>
                <a:lnTo>
                  <a:pt x="147576" y="1150"/>
                </a:lnTo>
                <a:lnTo>
                  <a:pt x="151724" y="0"/>
                </a:lnTo>
                <a:lnTo>
                  <a:pt x="155759" y="503"/>
                </a:lnTo>
                <a:lnTo>
                  <a:pt x="159720" y="2109"/>
                </a:lnTo>
                <a:lnTo>
                  <a:pt x="167507" y="7279"/>
                </a:lnTo>
                <a:lnTo>
                  <a:pt x="171361" y="10437"/>
                </a:lnTo>
                <a:lnTo>
                  <a:pt x="175201" y="13811"/>
                </a:lnTo>
                <a:lnTo>
                  <a:pt x="179030" y="17331"/>
                </a:lnTo>
                <a:lnTo>
                  <a:pt x="186672" y="24628"/>
                </a:lnTo>
                <a:lnTo>
                  <a:pt x="189218" y="29622"/>
                </a:lnTo>
                <a:lnTo>
                  <a:pt x="190915" y="35492"/>
                </a:lnTo>
                <a:lnTo>
                  <a:pt x="192046" y="41945"/>
                </a:lnTo>
                <a:lnTo>
                  <a:pt x="192801" y="50057"/>
                </a:lnTo>
                <a:lnTo>
                  <a:pt x="193304" y="59274"/>
                </a:lnTo>
                <a:lnTo>
                  <a:pt x="193639" y="69229"/>
                </a:lnTo>
                <a:lnTo>
                  <a:pt x="192593" y="78406"/>
                </a:lnTo>
                <a:lnTo>
                  <a:pt x="190625" y="87064"/>
                </a:lnTo>
                <a:lnTo>
                  <a:pt x="188043" y="95377"/>
                </a:lnTo>
                <a:lnTo>
                  <a:pt x="186322" y="103458"/>
                </a:lnTo>
                <a:lnTo>
                  <a:pt x="185175" y="111385"/>
                </a:lnTo>
                <a:lnTo>
                  <a:pt x="184409" y="119211"/>
                </a:lnTo>
                <a:lnTo>
                  <a:pt x="185170" y="128237"/>
                </a:lnTo>
                <a:lnTo>
                  <a:pt x="186946" y="138065"/>
                </a:lnTo>
                <a:lnTo>
                  <a:pt x="189401" y="148427"/>
                </a:lnTo>
                <a:lnTo>
                  <a:pt x="191037" y="156604"/>
                </a:lnTo>
                <a:lnTo>
                  <a:pt x="192128" y="163326"/>
                </a:lnTo>
                <a:lnTo>
                  <a:pt x="192855" y="169078"/>
                </a:lnTo>
                <a:lnTo>
                  <a:pt x="194610" y="174182"/>
                </a:lnTo>
                <a:lnTo>
                  <a:pt x="197050" y="178855"/>
                </a:lnTo>
                <a:lnTo>
                  <a:pt x="199947" y="183240"/>
                </a:lnTo>
                <a:lnTo>
                  <a:pt x="203148" y="184893"/>
                </a:lnTo>
                <a:lnTo>
                  <a:pt x="206552" y="184726"/>
                </a:lnTo>
                <a:lnTo>
                  <a:pt x="213720" y="182423"/>
                </a:lnTo>
                <a:lnTo>
                  <a:pt x="221140" y="181399"/>
                </a:lnTo>
                <a:lnTo>
                  <a:pt x="226166" y="178586"/>
                </a:lnTo>
                <a:lnTo>
                  <a:pt x="232058" y="174171"/>
                </a:lnTo>
                <a:lnTo>
                  <a:pt x="238525" y="168687"/>
                </a:lnTo>
                <a:lnTo>
                  <a:pt x="245376" y="163762"/>
                </a:lnTo>
                <a:lnTo>
                  <a:pt x="252484" y="159208"/>
                </a:lnTo>
                <a:lnTo>
                  <a:pt x="259763" y="154902"/>
                </a:lnTo>
                <a:lnTo>
                  <a:pt x="268425" y="148222"/>
                </a:lnTo>
                <a:lnTo>
                  <a:pt x="278010" y="139958"/>
                </a:lnTo>
                <a:lnTo>
                  <a:pt x="296279" y="123156"/>
                </a:lnTo>
                <a:lnTo>
                  <a:pt x="313705" y="106557"/>
                </a:lnTo>
                <a:lnTo>
                  <a:pt x="322727" y="97728"/>
                </a:lnTo>
                <a:lnTo>
                  <a:pt x="326912" y="94865"/>
                </a:lnTo>
                <a:lnTo>
                  <a:pt x="334947" y="91685"/>
                </a:lnTo>
                <a:lnTo>
                  <a:pt x="337598" y="89567"/>
                </a:lnTo>
                <a:lnTo>
                  <a:pt x="339365" y="86885"/>
                </a:lnTo>
                <a:lnTo>
                  <a:pt x="342201" y="79523"/>
                </a:lnTo>
                <a:lnTo>
                  <a:pt x="342589" y="75129"/>
                </a:lnTo>
                <a:lnTo>
                  <a:pt x="342900" y="662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4"/>
          <p:cNvSpPr/>
          <p:nvPr/>
        </p:nvSpPr>
        <p:spPr>
          <a:xfrm>
            <a:off x="6743700" y="5533766"/>
            <a:ext cx="468631" cy="66935"/>
          </a:xfrm>
          <a:custGeom>
            <a:avLst/>
            <a:gdLst/>
            <a:ahLst/>
            <a:cxnLst/>
            <a:rect l="0" t="0" r="0" b="0"/>
            <a:pathLst>
              <a:path w="468631" h="66935">
                <a:moveTo>
                  <a:pt x="0" y="66934"/>
                </a:moveTo>
                <a:lnTo>
                  <a:pt x="6067" y="54798"/>
                </a:lnTo>
                <a:lnTo>
                  <a:pt x="10395" y="51223"/>
                </a:lnTo>
                <a:lnTo>
                  <a:pt x="15819" y="48840"/>
                </a:lnTo>
                <a:lnTo>
                  <a:pt x="54912" y="38947"/>
                </a:lnTo>
                <a:lnTo>
                  <a:pt x="85789" y="32058"/>
                </a:lnTo>
                <a:lnTo>
                  <a:pt x="102912" y="28444"/>
                </a:lnTo>
                <a:lnTo>
                  <a:pt x="118138" y="24764"/>
                </a:lnTo>
                <a:lnTo>
                  <a:pt x="132098" y="21040"/>
                </a:lnTo>
                <a:lnTo>
                  <a:pt x="145215" y="17288"/>
                </a:lnTo>
                <a:lnTo>
                  <a:pt x="160311" y="14786"/>
                </a:lnTo>
                <a:lnTo>
                  <a:pt x="176724" y="13119"/>
                </a:lnTo>
                <a:lnTo>
                  <a:pt x="194016" y="12007"/>
                </a:lnTo>
                <a:lnTo>
                  <a:pt x="213164" y="11266"/>
                </a:lnTo>
                <a:lnTo>
                  <a:pt x="254759" y="10442"/>
                </a:lnTo>
                <a:lnTo>
                  <a:pt x="275249" y="8953"/>
                </a:lnTo>
                <a:lnTo>
                  <a:pt x="295260" y="6690"/>
                </a:lnTo>
                <a:lnTo>
                  <a:pt x="314948" y="3911"/>
                </a:lnTo>
                <a:lnTo>
                  <a:pt x="330617" y="2058"/>
                </a:lnTo>
                <a:lnTo>
                  <a:pt x="343600" y="823"/>
                </a:lnTo>
                <a:lnTo>
                  <a:pt x="354797" y="0"/>
                </a:lnTo>
                <a:lnTo>
                  <a:pt x="369881" y="721"/>
                </a:lnTo>
                <a:lnTo>
                  <a:pt x="387557" y="2472"/>
                </a:lnTo>
                <a:lnTo>
                  <a:pt x="434271" y="8339"/>
                </a:lnTo>
                <a:lnTo>
                  <a:pt x="448430" y="9355"/>
                </a:lnTo>
                <a:lnTo>
                  <a:pt x="456689" y="9593"/>
                </a:lnTo>
                <a:lnTo>
                  <a:pt x="468630" y="97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5"/>
          <p:cNvSpPr/>
          <p:nvPr/>
        </p:nvSpPr>
        <p:spPr>
          <a:xfrm>
            <a:off x="6823709" y="5634989"/>
            <a:ext cx="445772" cy="80012"/>
          </a:xfrm>
          <a:custGeom>
            <a:avLst/>
            <a:gdLst/>
            <a:ahLst/>
            <a:cxnLst/>
            <a:rect l="0" t="0" r="0" b="0"/>
            <a:pathLst>
              <a:path w="445772" h="80012">
                <a:moveTo>
                  <a:pt x="0" y="80011"/>
                </a:moveTo>
                <a:lnTo>
                  <a:pt x="12137" y="73943"/>
                </a:lnTo>
                <a:lnTo>
                  <a:pt x="18251" y="72156"/>
                </a:lnTo>
                <a:lnTo>
                  <a:pt x="31819" y="70169"/>
                </a:lnTo>
                <a:lnTo>
                  <a:pt x="42803" y="67100"/>
                </a:lnTo>
                <a:lnTo>
                  <a:pt x="56475" y="62513"/>
                </a:lnTo>
                <a:lnTo>
                  <a:pt x="99284" y="47309"/>
                </a:lnTo>
                <a:lnTo>
                  <a:pt x="182671" y="19143"/>
                </a:lnTo>
                <a:lnTo>
                  <a:pt x="199250" y="15302"/>
                </a:lnTo>
                <a:lnTo>
                  <a:pt x="219194" y="11472"/>
                </a:lnTo>
                <a:lnTo>
                  <a:pt x="241379" y="7648"/>
                </a:lnTo>
                <a:lnTo>
                  <a:pt x="259980" y="5099"/>
                </a:lnTo>
                <a:lnTo>
                  <a:pt x="276190" y="3400"/>
                </a:lnTo>
                <a:lnTo>
                  <a:pt x="290807" y="2266"/>
                </a:lnTo>
                <a:lnTo>
                  <a:pt x="304361" y="1511"/>
                </a:lnTo>
                <a:lnTo>
                  <a:pt x="317208" y="1008"/>
                </a:lnTo>
                <a:lnTo>
                  <a:pt x="44577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6"/>
          <p:cNvSpPr/>
          <p:nvPr/>
        </p:nvSpPr>
        <p:spPr>
          <a:xfrm>
            <a:off x="7418069" y="5326379"/>
            <a:ext cx="22862" cy="457201"/>
          </a:xfrm>
          <a:custGeom>
            <a:avLst/>
            <a:gdLst/>
            <a:ahLst/>
            <a:cxnLst/>
            <a:rect l="0" t="0" r="0" b="0"/>
            <a:pathLst>
              <a:path w="22862" h="457201">
                <a:moveTo>
                  <a:pt x="0" y="0"/>
                </a:moveTo>
                <a:lnTo>
                  <a:pt x="0" y="116767"/>
                </a:lnTo>
                <a:lnTo>
                  <a:pt x="1271" y="150235"/>
                </a:lnTo>
                <a:lnTo>
                  <a:pt x="3388" y="176357"/>
                </a:lnTo>
                <a:lnTo>
                  <a:pt x="6069" y="197581"/>
                </a:lnTo>
                <a:lnTo>
                  <a:pt x="7856" y="215541"/>
                </a:lnTo>
                <a:lnTo>
                  <a:pt x="9048" y="231324"/>
                </a:lnTo>
                <a:lnTo>
                  <a:pt x="9842" y="245656"/>
                </a:lnTo>
                <a:lnTo>
                  <a:pt x="10724" y="288674"/>
                </a:lnTo>
                <a:lnTo>
                  <a:pt x="11291" y="374804"/>
                </a:lnTo>
                <a:lnTo>
                  <a:pt x="12607" y="388300"/>
                </a:lnTo>
                <a:lnTo>
                  <a:pt x="14755" y="398567"/>
                </a:lnTo>
                <a:lnTo>
                  <a:pt x="17457" y="406681"/>
                </a:lnTo>
                <a:lnTo>
                  <a:pt x="19259" y="414631"/>
                </a:lnTo>
                <a:lnTo>
                  <a:pt x="20459" y="422471"/>
                </a:lnTo>
                <a:lnTo>
                  <a:pt x="21259" y="430237"/>
                </a:lnTo>
                <a:lnTo>
                  <a:pt x="21793" y="436685"/>
                </a:lnTo>
                <a:lnTo>
                  <a:pt x="22149" y="442254"/>
                </a:lnTo>
                <a:lnTo>
                  <a:pt x="22861" y="4572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7"/>
          <p:cNvSpPr/>
          <p:nvPr/>
        </p:nvSpPr>
        <p:spPr>
          <a:xfrm>
            <a:off x="7372350" y="5269761"/>
            <a:ext cx="296968" cy="445219"/>
          </a:xfrm>
          <a:custGeom>
            <a:avLst/>
            <a:gdLst/>
            <a:ahLst/>
            <a:cxnLst/>
            <a:rect l="0" t="0" r="0" b="0"/>
            <a:pathLst>
              <a:path w="296968" h="445219">
                <a:moveTo>
                  <a:pt x="0" y="79478"/>
                </a:moveTo>
                <a:lnTo>
                  <a:pt x="0" y="67343"/>
                </a:lnTo>
                <a:lnTo>
                  <a:pt x="1270" y="63768"/>
                </a:lnTo>
                <a:lnTo>
                  <a:pt x="3386" y="61385"/>
                </a:lnTo>
                <a:lnTo>
                  <a:pt x="6067" y="59796"/>
                </a:lnTo>
                <a:lnTo>
                  <a:pt x="10395" y="56197"/>
                </a:lnTo>
                <a:lnTo>
                  <a:pt x="15819" y="51258"/>
                </a:lnTo>
                <a:lnTo>
                  <a:pt x="32204" y="35557"/>
                </a:lnTo>
                <a:lnTo>
                  <a:pt x="49117" y="18874"/>
                </a:lnTo>
                <a:lnTo>
                  <a:pt x="54334" y="16215"/>
                </a:lnTo>
                <a:lnTo>
                  <a:pt x="60353" y="14443"/>
                </a:lnTo>
                <a:lnTo>
                  <a:pt x="66905" y="13262"/>
                </a:lnTo>
                <a:lnTo>
                  <a:pt x="73813" y="11204"/>
                </a:lnTo>
                <a:lnTo>
                  <a:pt x="80959" y="8562"/>
                </a:lnTo>
                <a:lnTo>
                  <a:pt x="88262" y="5531"/>
                </a:lnTo>
                <a:lnTo>
                  <a:pt x="98211" y="3510"/>
                </a:lnTo>
                <a:lnTo>
                  <a:pt x="109924" y="2162"/>
                </a:lnTo>
                <a:lnTo>
                  <a:pt x="132675" y="666"/>
                </a:lnTo>
                <a:lnTo>
                  <a:pt x="147020" y="0"/>
                </a:lnTo>
                <a:lnTo>
                  <a:pt x="152623" y="1093"/>
                </a:lnTo>
                <a:lnTo>
                  <a:pt x="157629" y="3091"/>
                </a:lnTo>
                <a:lnTo>
                  <a:pt x="162235" y="5694"/>
                </a:lnTo>
                <a:lnTo>
                  <a:pt x="174128" y="11972"/>
                </a:lnTo>
                <a:lnTo>
                  <a:pt x="180855" y="15424"/>
                </a:lnTo>
                <a:lnTo>
                  <a:pt x="185340" y="18996"/>
                </a:lnTo>
                <a:lnTo>
                  <a:pt x="188330" y="22646"/>
                </a:lnTo>
                <a:lnTo>
                  <a:pt x="192922" y="30090"/>
                </a:lnTo>
                <a:lnTo>
                  <a:pt x="199197" y="37631"/>
                </a:lnTo>
                <a:lnTo>
                  <a:pt x="201377" y="42690"/>
                </a:lnTo>
                <a:lnTo>
                  <a:pt x="203801" y="55085"/>
                </a:lnTo>
                <a:lnTo>
                  <a:pt x="203177" y="63216"/>
                </a:lnTo>
                <a:lnTo>
                  <a:pt x="201491" y="72447"/>
                </a:lnTo>
                <a:lnTo>
                  <a:pt x="199097" y="82411"/>
                </a:lnTo>
                <a:lnTo>
                  <a:pt x="197501" y="91593"/>
                </a:lnTo>
                <a:lnTo>
                  <a:pt x="196437" y="100255"/>
                </a:lnTo>
                <a:lnTo>
                  <a:pt x="195728" y="108569"/>
                </a:lnTo>
                <a:lnTo>
                  <a:pt x="192716" y="121733"/>
                </a:lnTo>
                <a:lnTo>
                  <a:pt x="188167" y="138128"/>
                </a:lnTo>
                <a:lnTo>
                  <a:pt x="182594" y="156678"/>
                </a:lnTo>
                <a:lnTo>
                  <a:pt x="175069" y="175395"/>
                </a:lnTo>
                <a:lnTo>
                  <a:pt x="166243" y="194223"/>
                </a:lnTo>
                <a:lnTo>
                  <a:pt x="156549" y="213125"/>
                </a:lnTo>
                <a:lnTo>
                  <a:pt x="148815" y="229536"/>
                </a:lnTo>
                <a:lnTo>
                  <a:pt x="142390" y="244287"/>
                </a:lnTo>
                <a:lnTo>
                  <a:pt x="136836" y="257931"/>
                </a:lnTo>
                <a:lnTo>
                  <a:pt x="131864" y="268297"/>
                </a:lnTo>
                <a:lnTo>
                  <a:pt x="127279" y="276477"/>
                </a:lnTo>
                <a:lnTo>
                  <a:pt x="122953" y="283201"/>
                </a:lnTo>
                <a:lnTo>
                  <a:pt x="117528" y="288953"/>
                </a:lnTo>
                <a:lnTo>
                  <a:pt x="111373" y="294059"/>
                </a:lnTo>
                <a:lnTo>
                  <a:pt x="104728" y="298732"/>
                </a:lnTo>
                <a:lnTo>
                  <a:pt x="99028" y="303117"/>
                </a:lnTo>
                <a:lnTo>
                  <a:pt x="93959" y="307311"/>
                </a:lnTo>
                <a:lnTo>
                  <a:pt x="82765" y="317099"/>
                </a:lnTo>
                <a:lnTo>
                  <a:pt x="80577" y="317902"/>
                </a:lnTo>
                <a:lnTo>
                  <a:pt x="71326" y="319191"/>
                </a:lnTo>
                <a:lnTo>
                  <a:pt x="70411" y="319297"/>
                </a:lnTo>
                <a:lnTo>
                  <a:pt x="69801" y="318097"/>
                </a:lnTo>
                <a:lnTo>
                  <a:pt x="68941" y="310341"/>
                </a:lnTo>
                <a:lnTo>
                  <a:pt x="68740" y="303581"/>
                </a:lnTo>
                <a:lnTo>
                  <a:pt x="72038" y="292956"/>
                </a:lnTo>
                <a:lnTo>
                  <a:pt x="74695" y="286567"/>
                </a:lnTo>
                <a:lnTo>
                  <a:pt x="79006" y="277227"/>
                </a:lnTo>
                <a:lnTo>
                  <a:pt x="90570" y="253303"/>
                </a:lnTo>
                <a:lnTo>
                  <a:pt x="97211" y="242352"/>
                </a:lnTo>
                <a:lnTo>
                  <a:pt x="104177" y="232510"/>
                </a:lnTo>
                <a:lnTo>
                  <a:pt x="111361" y="223410"/>
                </a:lnTo>
                <a:lnTo>
                  <a:pt x="118691" y="214803"/>
                </a:lnTo>
                <a:lnTo>
                  <a:pt x="126117" y="206525"/>
                </a:lnTo>
                <a:lnTo>
                  <a:pt x="141141" y="190554"/>
                </a:lnTo>
                <a:lnTo>
                  <a:pt x="156285" y="174988"/>
                </a:lnTo>
                <a:lnTo>
                  <a:pt x="163881" y="168552"/>
                </a:lnTo>
                <a:lnTo>
                  <a:pt x="171484" y="162991"/>
                </a:lnTo>
                <a:lnTo>
                  <a:pt x="179092" y="158013"/>
                </a:lnTo>
                <a:lnTo>
                  <a:pt x="186704" y="153425"/>
                </a:lnTo>
                <a:lnTo>
                  <a:pt x="194320" y="149096"/>
                </a:lnTo>
                <a:lnTo>
                  <a:pt x="201936" y="144940"/>
                </a:lnTo>
                <a:lnTo>
                  <a:pt x="209554" y="142170"/>
                </a:lnTo>
                <a:lnTo>
                  <a:pt x="217172" y="140323"/>
                </a:lnTo>
                <a:lnTo>
                  <a:pt x="224792" y="139091"/>
                </a:lnTo>
                <a:lnTo>
                  <a:pt x="231141" y="138270"/>
                </a:lnTo>
                <a:lnTo>
                  <a:pt x="236644" y="137723"/>
                </a:lnTo>
                <a:lnTo>
                  <a:pt x="241582" y="137358"/>
                </a:lnTo>
                <a:lnTo>
                  <a:pt x="247415" y="137115"/>
                </a:lnTo>
                <a:lnTo>
                  <a:pt x="260669" y="136845"/>
                </a:lnTo>
                <a:lnTo>
                  <a:pt x="266489" y="139313"/>
                </a:lnTo>
                <a:lnTo>
                  <a:pt x="271639" y="143498"/>
                </a:lnTo>
                <a:lnTo>
                  <a:pt x="280748" y="153652"/>
                </a:lnTo>
                <a:lnTo>
                  <a:pt x="289030" y="162398"/>
                </a:lnTo>
                <a:lnTo>
                  <a:pt x="291746" y="167778"/>
                </a:lnTo>
                <a:lnTo>
                  <a:pt x="294765" y="180529"/>
                </a:lnTo>
                <a:lnTo>
                  <a:pt x="295570" y="187486"/>
                </a:lnTo>
                <a:lnTo>
                  <a:pt x="296106" y="194663"/>
                </a:lnTo>
                <a:lnTo>
                  <a:pt x="296464" y="201989"/>
                </a:lnTo>
                <a:lnTo>
                  <a:pt x="296861" y="216900"/>
                </a:lnTo>
                <a:lnTo>
                  <a:pt x="296967" y="224433"/>
                </a:lnTo>
                <a:lnTo>
                  <a:pt x="295768" y="233265"/>
                </a:lnTo>
                <a:lnTo>
                  <a:pt x="293699" y="242963"/>
                </a:lnTo>
                <a:lnTo>
                  <a:pt x="291049" y="253238"/>
                </a:lnTo>
                <a:lnTo>
                  <a:pt x="288012" y="263898"/>
                </a:lnTo>
                <a:lnTo>
                  <a:pt x="281252" y="285903"/>
                </a:lnTo>
                <a:lnTo>
                  <a:pt x="270306" y="319711"/>
                </a:lnTo>
                <a:lnTo>
                  <a:pt x="265293" y="329803"/>
                </a:lnTo>
                <a:lnTo>
                  <a:pt x="259412" y="339072"/>
                </a:lnTo>
                <a:lnTo>
                  <a:pt x="252952" y="347791"/>
                </a:lnTo>
                <a:lnTo>
                  <a:pt x="247374" y="356143"/>
                </a:lnTo>
                <a:lnTo>
                  <a:pt x="242386" y="364252"/>
                </a:lnTo>
                <a:lnTo>
                  <a:pt x="237790" y="372197"/>
                </a:lnTo>
                <a:lnTo>
                  <a:pt x="230917" y="381304"/>
                </a:lnTo>
                <a:lnTo>
                  <a:pt x="222525" y="391186"/>
                </a:lnTo>
                <a:lnTo>
                  <a:pt x="205580" y="409785"/>
                </a:lnTo>
                <a:lnTo>
                  <a:pt x="193815" y="422284"/>
                </a:lnTo>
                <a:lnTo>
                  <a:pt x="187630" y="427396"/>
                </a:lnTo>
                <a:lnTo>
                  <a:pt x="180967" y="432073"/>
                </a:lnTo>
                <a:lnTo>
                  <a:pt x="173984" y="436462"/>
                </a:lnTo>
                <a:lnTo>
                  <a:pt x="168059" y="439387"/>
                </a:lnTo>
                <a:lnTo>
                  <a:pt x="162839" y="441338"/>
                </a:lnTo>
                <a:lnTo>
                  <a:pt x="153653" y="443505"/>
                </a:lnTo>
                <a:lnTo>
                  <a:pt x="145336" y="444468"/>
                </a:lnTo>
                <a:lnTo>
                  <a:pt x="137407" y="444896"/>
                </a:lnTo>
                <a:lnTo>
                  <a:pt x="129650" y="445086"/>
                </a:lnTo>
                <a:lnTo>
                  <a:pt x="110504" y="445218"/>
                </a:lnTo>
                <a:lnTo>
                  <a:pt x="107960" y="443955"/>
                </a:lnTo>
                <a:lnTo>
                  <a:pt x="106263" y="441843"/>
                </a:lnTo>
                <a:lnTo>
                  <a:pt x="105132" y="439165"/>
                </a:lnTo>
                <a:lnTo>
                  <a:pt x="103107" y="437380"/>
                </a:lnTo>
                <a:lnTo>
                  <a:pt x="100489" y="436189"/>
                </a:lnTo>
                <a:lnTo>
                  <a:pt x="97472" y="435395"/>
                </a:lnTo>
                <a:lnTo>
                  <a:pt x="90734" y="431127"/>
                </a:lnTo>
                <a:lnTo>
                  <a:pt x="80009" y="4223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8"/>
          <p:cNvSpPr/>
          <p:nvPr/>
        </p:nvSpPr>
        <p:spPr>
          <a:xfrm>
            <a:off x="7749540" y="5269229"/>
            <a:ext cx="297180" cy="330764"/>
          </a:xfrm>
          <a:custGeom>
            <a:avLst/>
            <a:gdLst/>
            <a:ahLst/>
            <a:cxnLst/>
            <a:rect l="0" t="0" r="0" b="0"/>
            <a:pathLst>
              <a:path w="297180" h="330764">
                <a:moveTo>
                  <a:pt x="0" y="0"/>
                </a:moveTo>
                <a:lnTo>
                  <a:pt x="6068" y="6068"/>
                </a:lnTo>
                <a:lnTo>
                  <a:pt x="7855" y="9125"/>
                </a:lnTo>
                <a:lnTo>
                  <a:pt x="9841" y="15909"/>
                </a:lnTo>
                <a:lnTo>
                  <a:pt x="17027" y="45072"/>
                </a:lnTo>
                <a:lnTo>
                  <a:pt x="18971" y="55448"/>
                </a:lnTo>
                <a:lnTo>
                  <a:pt x="20267" y="64906"/>
                </a:lnTo>
                <a:lnTo>
                  <a:pt x="21132" y="73751"/>
                </a:lnTo>
                <a:lnTo>
                  <a:pt x="21708" y="82187"/>
                </a:lnTo>
                <a:lnTo>
                  <a:pt x="22091" y="90352"/>
                </a:lnTo>
                <a:lnTo>
                  <a:pt x="22518" y="106196"/>
                </a:lnTo>
                <a:lnTo>
                  <a:pt x="22814" y="162920"/>
                </a:lnTo>
                <a:lnTo>
                  <a:pt x="24099" y="182273"/>
                </a:lnTo>
                <a:lnTo>
                  <a:pt x="26226" y="204066"/>
                </a:lnTo>
                <a:lnTo>
                  <a:pt x="28914" y="227484"/>
                </a:lnTo>
                <a:lnTo>
                  <a:pt x="31976" y="245636"/>
                </a:lnTo>
                <a:lnTo>
                  <a:pt x="35287" y="260278"/>
                </a:lnTo>
                <a:lnTo>
                  <a:pt x="38765" y="272579"/>
                </a:lnTo>
                <a:lnTo>
                  <a:pt x="42353" y="282049"/>
                </a:lnTo>
                <a:lnTo>
                  <a:pt x="46015" y="289633"/>
                </a:lnTo>
                <a:lnTo>
                  <a:pt x="49727" y="295959"/>
                </a:lnTo>
                <a:lnTo>
                  <a:pt x="53471" y="301446"/>
                </a:lnTo>
                <a:lnTo>
                  <a:pt x="61018" y="310930"/>
                </a:lnTo>
                <a:lnTo>
                  <a:pt x="68606" y="319378"/>
                </a:lnTo>
                <a:lnTo>
                  <a:pt x="72407" y="323409"/>
                </a:lnTo>
                <a:lnTo>
                  <a:pt x="76211" y="326096"/>
                </a:lnTo>
                <a:lnTo>
                  <a:pt x="83825" y="329081"/>
                </a:lnTo>
                <a:lnTo>
                  <a:pt x="91442" y="330409"/>
                </a:lnTo>
                <a:lnTo>
                  <a:pt x="95251" y="330763"/>
                </a:lnTo>
                <a:lnTo>
                  <a:pt x="99060" y="329729"/>
                </a:lnTo>
                <a:lnTo>
                  <a:pt x="106680" y="325193"/>
                </a:lnTo>
                <a:lnTo>
                  <a:pt x="113030" y="322206"/>
                </a:lnTo>
                <a:lnTo>
                  <a:pt x="121073" y="318944"/>
                </a:lnTo>
                <a:lnTo>
                  <a:pt x="130245" y="315499"/>
                </a:lnTo>
                <a:lnTo>
                  <a:pt x="138900" y="313203"/>
                </a:lnTo>
                <a:lnTo>
                  <a:pt x="147209" y="311672"/>
                </a:lnTo>
                <a:lnTo>
                  <a:pt x="155289" y="310651"/>
                </a:lnTo>
                <a:lnTo>
                  <a:pt x="161946" y="308701"/>
                </a:lnTo>
                <a:lnTo>
                  <a:pt x="167655" y="306131"/>
                </a:lnTo>
                <a:lnTo>
                  <a:pt x="172729" y="303147"/>
                </a:lnTo>
                <a:lnTo>
                  <a:pt x="181192" y="299889"/>
                </a:lnTo>
                <a:lnTo>
                  <a:pt x="191915" y="296446"/>
                </a:lnTo>
                <a:lnTo>
                  <a:pt x="204143" y="292881"/>
                </a:lnTo>
                <a:lnTo>
                  <a:pt x="213566" y="289234"/>
                </a:lnTo>
                <a:lnTo>
                  <a:pt x="221116" y="285533"/>
                </a:lnTo>
                <a:lnTo>
                  <a:pt x="227421" y="281795"/>
                </a:lnTo>
                <a:lnTo>
                  <a:pt x="232894" y="279304"/>
                </a:lnTo>
                <a:lnTo>
                  <a:pt x="237812" y="277642"/>
                </a:lnTo>
                <a:lnTo>
                  <a:pt x="246664" y="275797"/>
                </a:lnTo>
                <a:lnTo>
                  <a:pt x="254831" y="274977"/>
                </a:lnTo>
                <a:lnTo>
                  <a:pt x="260057" y="273488"/>
                </a:lnTo>
                <a:lnTo>
                  <a:pt x="266082" y="271225"/>
                </a:lnTo>
                <a:lnTo>
                  <a:pt x="272637" y="268447"/>
                </a:lnTo>
                <a:lnTo>
                  <a:pt x="278279" y="266595"/>
                </a:lnTo>
                <a:lnTo>
                  <a:pt x="283309" y="265360"/>
                </a:lnTo>
                <a:lnTo>
                  <a:pt x="297179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9"/>
          <p:cNvSpPr/>
          <p:nvPr/>
        </p:nvSpPr>
        <p:spPr>
          <a:xfrm>
            <a:off x="7783829" y="5394959"/>
            <a:ext cx="251462" cy="45721"/>
          </a:xfrm>
          <a:custGeom>
            <a:avLst/>
            <a:gdLst/>
            <a:ahLst/>
            <a:cxnLst/>
            <a:rect l="0" t="0" r="0" b="0"/>
            <a:pathLst>
              <a:path w="251462" h="45721">
                <a:moveTo>
                  <a:pt x="0" y="45720"/>
                </a:moveTo>
                <a:lnTo>
                  <a:pt x="12137" y="39653"/>
                </a:lnTo>
                <a:lnTo>
                  <a:pt x="16980" y="37865"/>
                </a:lnTo>
                <a:lnTo>
                  <a:pt x="21480" y="36674"/>
                </a:lnTo>
                <a:lnTo>
                  <a:pt x="25750" y="35879"/>
                </a:lnTo>
                <a:lnTo>
                  <a:pt x="29867" y="34080"/>
                </a:lnTo>
                <a:lnTo>
                  <a:pt x="33882" y="31610"/>
                </a:lnTo>
                <a:lnTo>
                  <a:pt x="37828" y="28693"/>
                </a:lnTo>
                <a:lnTo>
                  <a:pt x="42999" y="26749"/>
                </a:lnTo>
                <a:lnTo>
                  <a:pt x="48986" y="25453"/>
                </a:lnTo>
                <a:lnTo>
                  <a:pt x="55518" y="24589"/>
                </a:lnTo>
                <a:lnTo>
                  <a:pt x="62412" y="22743"/>
                </a:lnTo>
                <a:lnTo>
                  <a:pt x="69548" y="20242"/>
                </a:lnTo>
                <a:lnTo>
                  <a:pt x="76845" y="17305"/>
                </a:lnTo>
                <a:lnTo>
                  <a:pt x="86791" y="15347"/>
                </a:lnTo>
                <a:lnTo>
                  <a:pt x="98500" y="14041"/>
                </a:lnTo>
                <a:lnTo>
                  <a:pt x="111387" y="13171"/>
                </a:lnTo>
                <a:lnTo>
                  <a:pt x="122518" y="11321"/>
                </a:lnTo>
                <a:lnTo>
                  <a:pt x="132480" y="8817"/>
                </a:lnTo>
                <a:lnTo>
                  <a:pt x="141660" y="5878"/>
                </a:lnTo>
                <a:lnTo>
                  <a:pt x="150320" y="3919"/>
                </a:lnTo>
                <a:lnTo>
                  <a:pt x="158634" y="2613"/>
                </a:lnTo>
                <a:lnTo>
                  <a:pt x="166715" y="1742"/>
                </a:lnTo>
                <a:lnTo>
                  <a:pt x="174644" y="1162"/>
                </a:lnTo>
                <a:lnTo>
                  <a:pt x="182470" y="774"/>
                </a:lnTo>
                <a:lnTo>
                  <a:pt x="202232" y="230"/>
                </a:lnTo>
                <a:lnTo>
                  <a:pt x="25146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00"/>
          <p:cNvSpPr/>
          <p:nvPr/>
        </p:nvSpPr>
        <p:spPr>
          <a:xfrm>
            <a:off x="7749540" y="5189247"/>
            <a:ext cx="331470" cy="79983"/>
          </a:xfrm>
          <a:custGeom>
            <a:avLst/>
            <a:gdLst/>
            <a:ahLst/>
            <a:cxnLst/>
            <a:rect l="0" t="0" r="0" b="0"/>
            <a:pathLst>
              <a:path w="331470" h="79983">
                <a:moveTo>
                  <a:pt x="0" y="79982"/>
                </a:moveTo>
                <a:lnTo>
                  <a:pt x="0" y="73915"/>
                </a:lnTo>
                <a:lnTo>
                  <a:pt x="1270" y="70857"/>
                </a:lnTo>
                <a:lnTo>
                  <a:pt x="3386" y="67549"/>
                </a:lnTo>
                <a:lnTo>
                  <a:pt x="6068" y="64074"/>
                </a:lnTo>
                <a:lnTo>
                  <a:pt x="10395" y="61756"/>
                </a:lnTo>
                <a:lnTo>
                  <a:pt x="15820" y="60212"/>
                </a:lnTo>
                <a:lnTo>
                  <a:pt x="21976" y="59182"/>
                </a:lnTo>
                <a:lnTo>
                  <a:pt x="33701" y="54686"/>
                </a:lnTo>
                <a:lnTo>
                  <a:pt x="49137" y="47878"/>
                </a:lnTo>
                <a:lnTo>
                  <a:pt x="67048" y="39529"/>
                </a:lnTo>
                <a:lnTo>
                  <a:pt x="82798" y="33964"/>
                </a:lnTo>
                <a:lnTo>
                  <a:pt x="97109" y="30253"/>
                </a:lnTo>
                <a:lnTo>
                  <a:pt x="110459" y="27780"/>
                </a:lnTo>
                <a:lnTo>
                  <a:pt x="125709" y="23591"/>
                </a:lnTo>
                <a:lnTo>
                  <a:pt x="142226" y="18258"/>
                </a:lnTo>
                <a:lnTo>
                  <a:pt x="159587" y="12163"/>
                </a:lnTo>
                <a:lnTo>
                  <a:pt x="173701" y="8099"/>
                </a:lnTo>
                <a:lnTo>
                  <a:pt x="185650" y="5390"/>
                </a:lnTo>
                <a:lnTo>
                  <a:pt x="196157" y="3584"/>
                </a:lnTo>
                <a:lnTo>
                  <a:pt x="206972" y="2380"/>
                </a:lnTo>
                <a:lnTo>
                  <a:pt x="217990" y="1578"/>
                </a:lnTo>
                <a:lnTo>
                  <a:pt x="237854" y="686"/>
                </a:lnTo>
                <a:lnTo>
                  <a:pt x="250916" y="290"/>
                </a:lnTo>
                <a:lnTo>
                  <a:pt x="289566" y="14"/>
                </a:lnTo>
                <a:lnTo>
                  <a:pt x="299724" y="0"/>
                </a:lnTo>
                <a:lnTo>
                  <a:pt x="307766" y="1261"/>
                </a:lnTo>
                <a:lnTo>
                  <a:pt x="314397" y="3372"/>
                </a:lnTo>
                <a:lnTo>
                  <a:pt x="331469" y="1140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01"/>
          <p:cNvSpPr/>
          <p:nvPr/>
        </p:nvSpPr>
        <p:spPr>
          <a:xfrm>
            <a:off x="7372350" y="5177793"/>
            <a:ext cx="537210" cy="34287"/>
          </a:xfrm>
          <a:custGeom>
            <a:avLst/>
            <a:gdLst/>
            <a:ahLst/>
            <a:cxnLst/>
            <a:rect l="0" t="0" r="0" b="0"/>
            <a:pathLst>
              <a:path w="537210" h="34287">
                <a:moveTo>
                  <a:pt x="0" y="34286"/>
                </a:moveTo>
                <a:lnTo>
                  <a:pt x="12135" y="28219"/>
                </a:lnTo>
                <a:lnTo>
                  <a:pt x="18250" y="26431"/>
                </a:lnTo>
                <a:lnTo>
                  <a:pt x="24866" y="25240"/>
                </a:lnTo>
                <a:lnTo>
                  <a:pt x="31818" y="24445"/>
                </a:lnTo>
                <a:lnTo>
                  <a:pt x="42928" y="23563"/>
                </a:lnTo>
                <a:lnTo>
                  <a:pt x="47669" y="23327"/>
                </a:lnTo>
                <a:lnTo>
                  <a:pt x="76643" y="19679"/>
                </a:lnTo>
                <a:lnTo>
                  <a:pt x="96815" y="16928"/>
                </a:lnTo>
                <a:lnTo>
                  <a:pt x="114072" y="15094"/>
                </a:lnTo>
                <a:lnTo>
                  <a:pt x="129389" y="13871"/>
                </a:lnTo>
                <a:lnTo>
                  <a:pt x="143409" y="13056"/>
                </a:lnTo>
                <a:lnTo>
                  <a:pt x="156566" y="11243"/>
                </a:lnTo>
                <a:lnTo>
                  <a:pt x="169147" y="8764"/>
                </a:lnTo>
                <a:lnTo>
                  <a:pt x="181344" y="5842"/>
                </a:lnTo>
                <a:lnTo>
                  <a:pt x="193286" y="3893"/>
                </a:lnTo>
                <a:lnTo>
                  <a:pt x="205057" y="2594"/>
                </a:lnTo>
                <a:lnTo>
                  <a:pt x="216714" y="1728"/>
                </a:lnTo>
                <a:lnTo>
                  <a:pt x="228296" y="1151"/>
                </a:lnTo>
                <a:lnTo>
                  <a:pt x="251324" y="510"/>
                </a:lnTo>
                <a:lnTo>
                  <a:pt x="332163" y="41"/>
                </a:lnTo>
                <a:lnTo>
                  <a:pt x="453675" y="0"/>
                </a:lnTo>
                <a:lnTo>
                  <a:pt x="463739" y="1269"/>
                </a:lnTo>
                <a:lnTo>
                  <a:pt x="471720" y="3385"/>
                </a:lnTo>
                <a:lnTo>
                  <a:pt x="478310" y="6065"/>
                </a:lnTo>
                <a:lnTo>
                  <a:pt x="485243" y="7852"/>
                </a:lnTo>
                <a:lnTo>
                  <a:pt x="492405" y="9044"/>
                </a:lnTo>
                <a:lnTo>
                  <a:pt x="499720" y="9838"/>
                </a:lnTo>
                <a:lnTo>
                  <a:pt x="511234" y="10720"/>
                </a:lnTo>
                <a:lnTo>
                  <a:pt x="524857" y="11217"/>
                </a:lnTo>
                <a:lnTo>
                  <a:pt x="537209" y="114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02"/>
          <p:cNvSpPr/>
          <p:nvPr/>
        </p:nvSpPr>
        <p:spPr>
          <a:xfrm>
            <a:off x="2312037" y="5040629"/>
            <a:ext cx="351153" cy="331472"/>
          </a:xfrm>
          <a:custGeom>
            <a:avLst/>
            <a:gdLst/>
            <a:ahLst/>
            <a:cxnLst/>
            <a:rect l="0" t="0" r="0" b="0"/>
            <a:pathLst>
              <a:path w="351153" h="331472">
                <a:moveTo>
                  <a:pt x="19683" y="0"/>
                </a:moveTo>
                <a:lnTo>
                  <a:pt x="0" y="0"/>
                </a:lnTo>
                <a:lnTo>
                  <a:pt x="211" y="1271"/>
                </a:lnTo>
                <a:lnTo>
                  <a:pt x="5305" y="9126"/>
                </a:lnTo>
                <a:lnTo>
                  <a:pt x="6943" y="15910"/>
                </a:lnTo>
                <a:lnTo>
                  <a:pt x="11057" y="23158"/>
                </a:lnTo>
                <a:lnTo>
                  <a:pt x="13932" y="26869"/>
                </a:lnTo>
                <a:lnTo>
                  <a:pt x="23900" y="34379"/>
                </a:lnTo>
                <a:lnTo>
                  <a:pt x="30114" y="38159"/>
                </a:lnTo>
                <a:lnTo>
                  <a:pt x="36797" y="43220"/>
                </a:lnTo>
                <a:lnTo>
                  <a:pt x="43792" y="49133"/>
                </a:lnTo>
                <a:lnTo>
                  <a:pt x="50996" y="55616"/>
                </a:lnTo>
                <a:lnTo>
                  <a:pt x="58338" y="61207"/>
                </a:lnTo>
                <a:lnTo>
                  <a:pt x="65773" y="66205"/>
                </a:lnTo>
                <a:lnTo>
                  <a:pt x="73269" y="70807"/>
                </a:lnTo>
                <a:lnTo>
                  <a:pt x="80807" y="76415"/>
                </a:lnTo>
                <a:lnTo>
                  <a:pt x="88372" y="82693"/>
                </a:lnTo>
                <a:lnTo>
                  <a:pt x="95956" y="89419"/>
                </a:lnTo>
                <a:lnTo>
                  <a:pt x="111155" y="103665"/>
                </a:lnTo>
                <a:lnTo>
                  <a:pt x="118764" y="111020"/>
                </a:lnTo>
                <a:lnTo>
                  <a:pt x="127647" y="118464"/>
                </a:lnTo>
                <a:lnTo>
                  <a:pt x="137379" y="125966"/>
                </a:lnTo>
                <a:lnTo>
                  <a:pt x="147677" y="133507"/>
                </a:lnTo>
                <a:lnTo>
                  <a:pt x="159622" y="143615"/>
                </a:lnTo>
                <a:lnTo>
                  <a:pt x="172665" y="155434"/>
                </a:lnTo>
                <a:lnTo>
                  <a:pt x="208521" y="189565"/>
                </a:lnTo>
                <a:lnTo>
                  <a:pt x="351152" y="33147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03"/>
          <p:cNvSpPr/>
          <p:nvPr/>
        </p:nvSpPr>
        <p:spPr>
          <a:xfrm>
            <a:off x="2434589" y="4926329"/>
            <a:ext cx="342901" cy="354331"/>
          </a:xfrm>
          <a:custGeom>
            <a:avLst/>
            <a:gdLst/>
            <a:ahLst/>
            <a:cxnLst/>
            <a:rect l="0" t="0" r="0" b="0"/>
            <a:pathLst>
              <a:path w="342901" h="354331">
                <a:moveTo>
                  <a:pt x="0" y="0"/>
                </a:moveTo>
                <a:lnTo>
                  <a:pt x="18204" y="6068"/>
                </a:lnTo>
                <a:lnTo>
                  <a:pt x="24836" y="7856"/>
                </a:lnTo>
                <a:lnTo>
                  <a:pt x="30528" y="9047"/>
                </a:lnTo>
                <a:lnTo>
                  <a:pt x="35592" y="9842"/>
                </a:lnTo>
                <a:lnTo>
                  <a:pt x="41508" y="12911"/>
                </a:lnTo>
                <a:lnTo>
                  <a:pt x="47992" y="17498"/>
                </a:lnTo>
                <a:lnTo>
                  <a:pt x="54855" y="23095"/>
                </a:lnTo>
                <a:lnTo>
                  <a:pt x="61970" y="28097"/>
                </a:lnTo>
                <a:lnTo>
                  <a:pt x="69254" y="32702"/>
                </a:lnTo>
                <a:lnTo>
                  <a:pt x="76649" y="37041"/>
                </a:lnTo>
                <a:lnTo>
                  <a:pt x="95027" y="48636"/>
                </a:lnTo>
                <a:lnTo>
                  <a:pt x="105261" y="55284"/>
                </a:lnTo>
                <a:lnTo>
                  <a:pt x="114624" y="63526"/>
                </a:lnTo>
                <a:lnTo>
                  <a:pt x="123406" y="72831"/>
                </a:lnTo>
                <a:lnTo>
                  <a:pt x="131801" y="82844"/>
                </a:lnTo>
                <a:lnTo>
                  <a:pt x="138668" y="92060"/>
                </a:lnTo>
                <a:lnTo>
                  <a:pt x="144515" y="100743"/>
                </a:lnTo>
                <a:lnTo>
                  <a:pt x="155669" y="118435"/>
                </a:lnTo>
                <a:lnTo>
                  <a:pt x="169093" y="138998"/>
                </a:lnTo>
                <a:lnTo>
                  <a:pt x="176229" y="148545"/>
                </a:lnTo>
                <a:lnTo>
                  <a:pt x="183526" y="157451"/>
                </a:lnTo>
                <a:lnTo>
                  <a:pt x="190931" y="165927"/>
                </a:lnTo>
                <a:lnTo>
                  <a:pt x="199678" y="177928"/>
                </a:lnTo>
                <a:lnTo>
                  <a:pt x="209319" y="192279"/>
                </a:lnTo>
                <a:lnTo>
                  <a:pt x="219556" y="208196"/>
                </a:lnTo>
                <a:lnTo>
                  <a:pt x="228921" y="221347"/>
                </a:lnTo>
                <a:lnTo>
                  <a:pt x="237704" y="232655"/>
                </a:lnTo>
                <a:lnTo>
                  <a:pt x="246100" y="242733"/>
                </a:lnTo>
                <a:lnTo>
                  <a:pt x="252967" y="251992"/>
                </a:lnTo>
                <a:lnTo>
                  <a:pt x="258815" y="260705"/>
                </a:lnTo>
                <a:lnTo>
                  <a:pt x="263983" y="269054"/>
                </a:lnTo>
                <a:lnTo>
                  <a:pt x="268699" y="277159"/>
                </a:lnTo>
                <a:lnTo>
                  <a:pt x="277325" y="292939"/>
                </a:lnTo>
                <a:lnTo>
                  <a:pt x="282674" y="299433"/>
                </a:lnTo>
                <a:lnTo>
                  <a:pt x="288780" y="305032"/>
                </a:lnTo>
                <a:lnTo>
                  <a:pt x="295390" y="310035"/>
                </a:lnTo>
                <a:lnTo>
                  <a:pt x="302337" y="317180"/>
                </a:lnTo>
                <a:lnTo>
                  <a:pt x="309508" y="325753"/>
                </a:lnTo>
                <a:lnTo>
                  <a:pt x="316829" y="335279"/>
                </a:lnTo>
                <a:lnTo>
                  <a:pt x="322980" y="341630"/>
                </a:lnTo>
                <a:lnTo>
                  <a:pt x="328350" y="345863"/>
                </a:lnTo>
                <a:lnTo>
                  <a:pt x="342900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4"/>
          <p:cNvSpPr/>
          <p:nvPr/>
        </p:nvSpPr>
        <p:spPr>
          <a:xfrm>
            <a:off x="3646170" y="4972050"/>
            <a:ext cx="285751" cy="274320"/>
          </a:xfrm>
          <a:custGeom>
            <a:avLst/>
            <a:gdLst/>
            <a:ahLst/>
            <a:cxnLst/>
            <a:rect l="0" t="0" r="0" b="0"/>
            <a:pathLst>
              <a:path w="285751" h="274320">
                <a:moveTo>
                  <a:pt x="0" y="274319"/>
                </a:moveTo>
                <a:lnTo>
                  <a:pt x="6067" y="268252"/>
                </a:lnTo>
                <a:lnTo>
                  <a:pt x="7855" y="263924"/>
                </a:lnTo>
                <a:lnTo>
                  <a:pt x="9046" y="258500"/>
                </a:lnTo>
                <a:lnTo>
                  <a:pt x="9841" y="252343"/>
                </a:lnTo>
                <a:lnTo>
                  <a:pt x="12910" y="246969"/>
                </a:lnTo>
                <a:lnTo>
                  <a:pt x="17497" y="242115"/>
                </a:lnTo>
                <a:lnTo>
                  <a:pt x="23094" y="237610"/>
                </a:lnTo>
                <a:lnTo>
                  <a:pt x="28096" y="232067"/>
                </a:lnTo>
                <a:lnTo>
                  <a:pt x="32701" y="225831"/>
                </a:lnTo>
                <a:lnTo>
                  <a:pt x="37040" y="219134"/>
                </a:lnTo>
                <a:lnTo>
                  <a:pt x="42473" y="212129"/>
                </a:lnTo>
                <a:lnTo>
                  <a:pt x="48635" y="204919"/>
                </a:lnTo>
                <a:lnTo>
                  <a:pt x="55283" y="197573"/>
                </a:lnTo>
                <a:lnTo>
                  <a:pt x="107769" y="136111"/>
                </a:lnTo>
                <a:lnTo>
                  <a:pt x="128754" y="112987"/>
                </a:lnTo>
                <a:lnTo>
                  <a:pt x="139176" y="103264"/>
                </a:lnTo>
                <a:lnTo>
                  <a:pt x="149934" y="94243"/>
                </a:lnTo>
                <a:lnTo>
                  <a:pt x="160916" y="85688"/>
                </a:lnTo>
                <a:lnTo>
                  <a:pt x="170777" y="77445"/>
                </a:lnTo>
                <a:lnTo>
                  <a:pt x="179891" y="69410"/>
                </a:lnTo>
                <a:lnTo>
                  <a:pt x="188507" y="61513"/>
                </a:lnTo>
                <a:lnTo>
                  <a:pt x="196791" y="54979"/>
                </a:lnTo>
                <a:lnTo>
                  <a:pt x="204854" y="49352"/>
                </a:lnTo>
                <a:lnTo>
                  <a:pt x="212769" y="44331"/>
                </a:lnTo>
                <a:lnTo>
                  <a:pt x="220586" y="38444"/>
                </a:lnTo>
                <a:lnTo>
                  <a:pt x="228337" y="31979"/>
                </a:lnTo>
                <a:lnTo>
                  <a:pt x="236044" y="25129"/>
                </a:lnTo>
                <a:lnTo>
                  <a:pt x="242453" y="20563"/>
                </a:lnTo>
                <a:lnTo>
                  <a:pt x="247995" y="17518"/>
                </a:lnTo>
                <a:lnTo>
                  <a:pt x="252960" y="15488"/>
                </a:lnTo>
                <a:lnTo>
                  <a:pt x="261863" y="9847"/>
                </a:lnTo>
                <a:lnTo>
                  <a:pt x="266015" y="6565"/>
                </a:lnTo>
                <a:lnTo>
                  <a:pt x="274015" y="2917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5"/>
          <p:cNvSpPr/>
          <p:nvPr/>
        </p:nvSpPr>
        <p:spPr>
          <a:xfrm>
            <a:off x="3783329" y="4983479"/>
            <a:ext cx="308612" cy="342901"/>
          </a:xfrm>
          <a:custGeom>
            <a:avLst/>
            <a:gdLst/>
            <a:ahLst/>
            <a:cxnLst/>
            <a:rect l="0" t="0" r="0" b="0"/>
            <a:pathLst>
              <a:path w="308612" h="342901">
                <a:moveTo>
                  <a:pt x="0" y="342900"/>
                </a:moveTo>
                <a:lnTo>
                  <a:pt x="6069" y="330765"/>
                </a:lnTo>
                <a:lnTo>
                  <a:pt x="12434" y="321420"/>
                </a:lnTo>
                <a:lnTo>
                  <a:pt x="15910" y="317150"/>
                </a:lnTo>
                <a:lnTo>
                  <a:pt x="20767" y="307954"/>
                </a:lnTo>
                <a:lnTo>
                  <a:pt x="26545" y="295473"/>
                </a:lnTo>
                <a:lnTo>
                  <a:pt x="32937" y="280802"/>
                </a:lnTo>
                <a:lnTo>
                  <a:pt x="41008" y="265942"/>
                </a:lnTo>
                <a:lnTo>
                  <a:pt x="50199" y="250954"/>
                </a:lnTo>
                <a:lnTo>
                  <a:pt x="110084" y="160660"/>
                </a:lnTo>
                <a:lnTo>
                  <a:pt x="121649" y="145207"/>
                </a:lnTo>
                <a:lnTo>
                  <a:pt x="151433" y="107716"/>
                </a:lnTo>
                <a:lnTo>
                  <a:pt x="165726" y="90861"/>
                </a:lnTo>
                <a:lnTo>
                  <a:pt x="179064" y="75814"/>
                </a:lnTo>
                <a:lnTo>
                  <a:pt x="191766" y="61973"/>
                </a:lnTo>
                <a:lnTo>
                  <a:pt x="202774" y="51476"/>
                </a:lnTo>
                <a:lnTo>
                  <a:pt x="212653" y="43207"/>
                </a:lnTo>
                <a:lnTo>
                  <a:pt x="221779" y="36425"/>
                </a:lnTo>
                <a:lnTo>
                  <a:pt x="230403" y="30633"/>
                </a:lnTo>
                <a:lnTo>
                  <a:pt x="238692" y="25502"/>
                </a:lnTo>
                <a:lnTo>
                  <a:pt x="246758" y="20812"/>
                </a:lnTo>
                <a:lnTo>
                  <a:pt x="253405" y="16415"/>
                </a:lnTo>
                <a:lnTo>
                  <a:pt x="259107" y="12213"/>
                </a:lnTo>
                <a:lnTo>
                  <a:pt x="264178" y="8143"/>
                </a:lnTo>
                <a:lnTo>
                  <a:pt x="270099" y="5428"/>
                </a:lnTo>
                <a:lnTo>
                  <a:pt x="276586" y="3619"/>
                </a:lnTo>
                <a:lnTo>
                  <a:pt x="283451" y="2413"/>
                </a:lnTo>
                <a:lnTo>
                  <a:pt x="289297" y="1609"/>
                </a:lnTo>
                <a:lnTo>
                  <a:pt x="294465" y="1072"/>
                </a:lnTo>
                <a:lnTo>
                  <a:pt x="3086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6"/>
          <p:cNvSpPr/>
          <p:nvPr/>
        </p:nvSpPr>
        <p:spPr>
          <a:xfrm>
            <a:off x="2217420" y="5086350"/>
            <a:ext cx="365761" cy="434340"/>
          </a:xfrm>
          <a:custGeom>
            <a:avLst/>
            <a:gdLst/>
            <a:ahLst/>
            <a:cxnLst/>
            <a:rect l="0" t="0" r="0" b="0"/>
            <a:pathLst>
              <a:path w="365761" h="434340">
                <a:moveTo>
                  <a:pt x="0" y="0"/>
                </a:moveTo>
                <a:lnTo>
                  <a:pt x="0" y="9840"/>
                </a:lnTo>
                <a:lnTo>
                  <a:pt x="7855" y="20241"/>
                </a:lnTo>
                <a:lnTo>
                  <a:pt x="11640" y="30833"/>
                </a:lnTo>
                <a:lnTo>
                  <a:pt x="20241" y="42014"/>
                </a:lnTo>
                <a:lnTo>
                  <a:pt x="30833" y="54640"/>
                </a:lnTo>
                <a:lnTo>
                  <a:pt x="38257" y="67041"/>
                </a:lnTo>
                <a:lnTo>
                  <a:pt x="45789" y="77632"/>
                </a:lnTo>
                <a:lnTo>
                  <a:pt x="54641" y="89113"/>
                </a:lnTo>
                <a:lnTo>
                  <a:pt x="67041" y="106915"/>
                </a:lnTo>
                <a:lnTo>
                  <a:pt x="72634" y="115727"/>
                </a:lnTo>
                <a:lnTo>
                  <a:pt x="77633" y="124141"/>
                </a:lnTo>
                <a:lnTo>
                  <a:pt x="82235" y="132291"/>
                </a:lnTo>
                <a:lnTo>
                  <a:pt x="87843" y="140263"/>
                </a:lnTo>
                <a:lnTo>
                  <a:pt x="94122" y="148119"/>
                </a:lnTo>
                <a:lnTo>
                  <a:pt x="100848" y="155896"/>
                </a:lnTo>
                <a:lnTo>
                  <a:pt x="107872" y="163620"/>
                </a:lnTo>
                <a:lnTo>
                  <a:pt x="122449" y="178977"/>
                </a:lnTo>
                <a:lnTo>
                  <a:pt x="167686" y="224781"/>
                </a:lnTo>
                <a:lnTo>
                  <a:pt x="174021" y="232404"/>
                </a:lnTo>
                <a:lnTo>
                  <a:pt x="179514" y="240026"/>
                </a:lnTo>
                <a:lnTo>
                  <a:pt x="184445" y="247647"/>
                </a:lnTo>
                <a:lnTo>
                  <a:pt x="190274" y="255268"/>
                </a:lnTo>
                <a:lnTo>
                  <a:pt x="196699" y="262888"/>
                </a:lnTo>
                <a:lnTo>
                  <a:pt x="203522" y="270509"/>
                </a:lnTo>
                <a:lnTo>
                  <a:pt x="217878" y="285749"/>
                </a:lnTo>
                <a:lnTo>
                  <a:pt x="225262" y="293369"/>
                </a:lnTo>
                <a:lnTo>
                  <a:pt x="231454" y="300989"/>
                </a:lnTo>
                <a:lnTo>
                  <a:pt x="236853" y="308609"/>
                </a:lnTo>
                <a:lnTo>
                  <a:pt x="241722" y="316229"/>
                </a:lnTo>
                <a:lnTo>
                  <a:pt x="247508" y="323850"/>
                </a:lnTo>
                <a:lnTo>
                  <a:pt x="253905" y="331469"/>
                </a:lnTo>
                <a:lnTo>
                  <a:pt x="260710" y="339089"/>
                </a:lnTo>
                <a:lnTo>
                  <a:pt x="275044" y="354329"/>
                </a:lnTo>
                <a:lnTo>
                  <a:pt x="282423" y="361949"/>
                </a:lnTo>
                <a:lnTo>
                  <a:pt x="288612" y="369570"/>
                </a:lnTo>
                <a:lnTo>
                  <a:pt x="294008" y="377189"/>
                </a:lnTo>
                <a:lnTo>
                  <a:pt x="298875" y="384809"/>
                </a:lnTo>
                <a:lnTo>
                  <a:pt x="307670" y="396663"/>
                </a:lnTo>
                <a:lnTo>
                  <a:pt x="311793" y="401602"/>
                </a:lnTo>
                <a:lnTo>
                  <a:pt x="323148" y="410476"/>
                </a:lnTo>
                <a:lnTo>
                  <a:pt x="329732" y="414620"/>
                </a:lnTo>
                <a:lnTo>
                  <a:pt x="340434" y="422612"/>
                </a:lnTo>
                <a:lnTo>
                  <a:pt x="351585" y="432023"/>
                </a:lnTo>
                <a:lnTo>
                  <a:pt x="353770" y="432795"/>
                </a:lnTo>
                <a:lnTo>
                  <a:pt x="356496" y="433310"/>
                </a:lnTo>
                <a:lnTo>
                  <a:pt x="365760" y="4343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7"/>
          <p:cNvSpPr/>
          <p:nvPr/>
        </p:nvSpPr>
        <p:spPr>
          <a:xfrm>
            <a:off x="3863340" y="5052059"/>
            <a:ext cx="400051" cy="365761"/>
          </a:xfrm>
          <a:custGeom>
            <a:avLst/>
            <a:gdLst/>
            <a:ahLst/>
            <a:cxnLst/>
            <a:rect l="0" t="0" r="0" b="0"/>
            <a:pathLst>
              <a:path w="400051" h="365761">
                <a:moveTo>
                  <a:pt x="0" y="365760"/>
                </a:moveTo>
                <a:lnTo>
                  <a:pt x="6068" y="353625"/>
                </a:lnTo>
                <a:lnTo>
                  <a:pt x="12433" y="344280"/>
                </a:lnTo>
                <a:lnTo>
                  <a:pt x="19495" y="334624"/>
                </a:lnTo>
                <a:lnTo>
                  <a:pt x="23157" y="328493"/>
                </a:lnTo>
                <a:lnTo>
                  <a:pt x="26868" y="321865"/>
                </a:lnTo>
                <a:lnTo>
                  <a:pt x="31882" y="313637"/>
                </a:lnTo>
                <a:lnTo>
                  <a:pt x="44226" y="294334"/>
                </a:lnTo>
                <a:lnTo>
                  <a:pt x="54884" y="281313"/>
                </a:lnTo>
                <a:lnTo>
                  <a:pt x="68339" y="266282"/>
                </a:lnTo>
                <a:lnTo>
                  <a:pt x="101493" y="231378"/>
                </a:lnTo>
                <a:lnTo>
                  <a:pt x="141628" y="190465"/>
                </a:lnTo>
                <a:lnTo>
                  <a:pt x="161729" y="168887"/>
                </a:lnTo>
                <a:lnTo>
                  <a:pt x="200996" y="124591"/>
                </a:lnTo>
                <a:lnTo>
                  <a:pt x="217817" y="107191"/>
                </a:lnTo>
                <a:lnTo>
                  <a:pt x="232841" y="93051"/>
                </a:lnTo>
                <a:lnTo>
                  <a:pt x="246667" y="81084"/>
                </a:lnTo>
                <a:lnTo>
                  <a:pt x="296465" y="39971"/>
                </a:lnTo>
                <a:lnTo>
                  <a:pt x="311943" y="29187"/>
                </a:lnTo>
                <a:lnTo>
                  <a:pt x="326072" y="20729"/>
                </a:lnTo>
                <a:lnTo>
                  <a:pt x="339301" y="13819"/>
                </a:lnTo>
                <a:lnTo>
                  <a:pt x="349391" y="9213"/>
                </a:lnTo>
                <a:lnTo>
                  <a:pt x="357387" y="6142"/>
                </a:lnTo>
                <a:lnTo>
                  <a:pt x="363988" y="4095"/>
                </a:lnTo>
                <a:lnTo>
                  <a:pt x="370928" y="2730"/>
                </a:lnTo>
                <a:lnTo>
                  <a:pt x="378096" y="1820"/>
                </a:lnTo>
                <a:lnTo>
                  <a:pt x="4000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8"/>
          <p:cNvSpPr/>
          <p:nvPr/>
        </p:nvSpPr>
        <p:spPr>
          <a:xfrm>
            <a:off x="2846070" y="4091939"/>
            <a:ext cx="320041" cy="411481"/>
          </a:xfrm>
          <a:custGeom>
            <a:avLst/>
            <a:gdLst/>
            <a:ahLst/>
            <a:cxnLst/>
            <a:rect l="0" t="0" r="0" b="0"/>
            <a:pathLst>
              <a:path w="320041" h="411481">
                <a:moveTo>
                  <a:pt x="320040" y="0"/>
                </a:moveTo>
                <a:lnTo>
                  <a:pt x="307904" y="6069"/>
                </a:lnTo>
                <a:lnTo>
                  <a:pt x="298559" y="12434"/>
                </a:lnTo>
                <a:lnTo>
                  <a:pt x="290173" y="19496"/>
                </a:lnTo>
                <a:lnTo>
                  <a:pt x="282212" y="26869"/>
                </a:lnTo>
                <a:lnTo>
                  <a:pt x="264523" y="44227"/>
                </a:lnTo>
                <a:lnTo>
                  <a:pt x="256358" y="53615"/>
                </a:lnTo>
                <a:lnTo>
                  <a:pt x="247105" y="64953"/>
                </a:lnTo>
                <a:lnTo>
                  <a:pt x="237127" y="77592"/>
                </a:lnTo>
                <a:lnTo>
                  <a:pt x="227934" y="88558"/>
                </a:lnTo>
                <a:lnTo>
                  <a:pt x="219266" y="98409"/>
                </a:lnTo>
                <a:lnTo>
                  <a:pt x="210947" y="107516"/>
                </a:lnTo>
                <a:lnTo>
                  <a:pt x="204131" y="117397"/>
                </a:lnTo>
                <a:lnTo>
                  <a:pt x="198318" y="127796"/>
                </a:lnTo>
                <a:lnTo>
                  <a:pt x="193171" y="138537"/>
                </a:lnTo>
                <a:lnTo>
                  <a:pt x="183391" y="154588"/>
                </a:lnTo>
                <a:lnTo>
                  <a:pt x="170520" y="174179"/>
                </a:lnTo>
                <a:lnTo>
                  <a:pt x="122442" y="245226"/>
                </a:lnTo>
                <a:lnTo>
                  <a:pt x="114648" y="257464"/>
                </a:lnTo>
                <a:lnTo>
                  <a:pt x="108182" y="268163"/>
                </a:lnTo>
                <a:lnTo>
                  <a:pt x="102601" y="277835"/>
                </a:lnTo>
                <a:lnTo>
                  <a:pt x="96340" y="286824"/>
                </a:lnTo>
                <a:lnTo>
                  <a:pt x="89627" y="295356"/>
                </a:lnTo>
                <a:lnTo>
                  <a:pt x="82611" y="303584"/>
                </a:lnTo>
                <a:lnTo>
                  <a:pt x="76664" y="311610"/>
                </a:lnTo>
                <a:lnTo>
                  <a:pt x="71429" y="319500"/>
                </a:lnTo>
                <a:lnTo>
                  <a:pt x="66669" y="327300"/>
                </a:lnTo>
                <a:lnTo>
                  <a:pt x="60956" y="335040"/>
                </a:lnTo>
                <a:lnTo>
                  <a:pt x="54607" y="342740"/>
                </a:lnTo>
                <a:lnTo>
                  <a:pt x="47835" y="350414"/>
                </a:lnTo>
                <a:lnTo>
                  <a:pt x="33536" y="365713"/>
                </a:lnTo>
                <a:lnTo>
                  <a:pt x="26168" y="373349"/>
                </a:lnTo>
                <a:lnTo>
                  <a:pt x="17980" y="385220"/>
                </a:lnTo>
                <a:lnTo>
                  <a:pt x="15796" y="390163"/>
                </a:lnTo>
                <a:lnTo>
                  <a:pt x="13071" y="393459"/>
                </a:lnTo>
                <a:lnTo>
                  <a:pt x="9984" y="395656"/>
                </a:lnTo>
                <a:lnTo>
                  <a:pt x="6656" y="397121"/>
                </a:lnTo>
                <a:lnTo>
                  <a:pt x="4437" y="399367"/>
                </a:lnTo>
                <a:lnTo>
                  <a:pt x="2958" y="402135"/>
                </a:lnTo>
                <a:lnTo>
                  <a:pt x="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9"/>
          <p:cNvSpPr/>
          <p:nvPr/>
        </p:nvSpPr>
        <p:spPr>
          <a:xfrm>
            <a:off x="3417570" y="4114800"/>
            <a:ext cx="480060" cy="468630"/>
          </a:xfrm>
          <a:custGeom>
            <a:avLst/>
            <a:gdLst/>
            <a:ahLst/>
            <a:cxnLst/>
            <a:rect l="0" t="0" r="0" b="0"/>
            <a:pathLst>
              <a:path w="480060" h="468630">
                <a:moveTo>
                  <a:pt x="0" y="0"/>
                </a:moveTo>
                <a:lnTo>
                  <a:pt x="6067" y="12135"/>
                </a:lnTo>
                <a:lnTo>
                  <a:pt x="9046" y="21480"/>
                </a:lnTo>
                <a:lnTo>
                  <a:pt x="9841" y="25750"/>
                </a:lnTo>
                <a:lnTo>
                  <a:pt x="12910" y="29866"/>
                </a:lnTo>
                <a:lnTo>
                  <a:pt x="23094" y="37827"/>
                </a:lnTo>
                <a:lnTo>
                  <a:pt x="37040" y="49449"/>
                </a:lnTo>
                <a:lnTo>
                  <a:pt x="49216" y="60936"/>
                </a:lnTo>
                <a:lnTo>
                  <a:pt x="56940" y="67294"/>
                </a:lnTo>
                <a:lnTo>
                  <a:pt x="79070" y="84518"/>
                </a:lnTo>
                <a:lnTo>
                  <a:pt x="89543" y="93175"/>
                </a:lnTo>
                <a:lnTo>
                  <a:pt x="99065" y="101487"/>
                </a:lnTo>
                <a:lnTo>
                  <a:pt x="107953" y="109567"/>
                </a:lnTo>
                <a:lnTo>
                  <a:pt x="116418" y="116225"/>
                </a:lnTo>
                <a:lnTo>
                  <a:pt x="124602" y="121933"/>
                </a:lnTo>
                <a:lnTo>
                  <a:pt x="141739" y="132932"/>
                </a:lnTo>
                <a:lnTo>
                  <a:pt x="162055" y="146287"/>
                </a:lnTo>
                <a:lnTo>
                  <a:pt x="171536" y="153405"/>
                </a:lnTo>
                <a:lnTo>
                  <a:pt x="180397" y="160689"/>
                </a:lnTo>
                <a:lnTo>
                  <a:pt x="188845" y="168087"/>
                </a:lnTo>
                <a:lnTo>
                  <a:pt x="198286" y="175557"/>
                </a:lnTo>
                <a:lnTo>
                  <a:pt x="208391" y="183078"/>
                </a:lnTo>
                <a:lnTo>
                  <a:pt x="218937" y="190632"/>
                </a:lnTo>
                <a:lnTo>
                  <a:pt x="228508" y="198208"/>
                </a:lnTo>
                <a:lnTo>
                  <a:pt x="237428" y="205798"/>
                </a:lnTo>
                <a:lnTo>
                  <a:pt x="245916" y="213399"/>
                </a:lnTo>
                <a:lnTo>
                  <a:pt x="272279" y="235390"/>
                </a:lnTo>
                <a:lnTo>
                  <a:pt x="288199" y="248367"/>
                </a:lnTo>
                <a:lnTo>
                  <a:pt x="301353" y="260827"/>
                </a:lnTo>
                <a:lnTo>
                  <a:pt x="312662" y="272945"/>
                </a:lnTo>
                <a:lnTo>
                  <a:pt x="322741" y="284833"/>
                </a:lnTo>
                <a:lnTo>
                  <a:pt x="334540" y="297839"/>
                </a:lnTo>
                <a:lnTo>
                  <a:pt x="361198" y="325836"/>
                </a:lnTo>
                <a:lnTo>
                  <a:pt x="392630" y="358022"/>
                </a:lnTo>
                <a:lnTo>
                  <a:pt x="402723" y="369491"/>
                </a:lnTo>
                <a:lnTo>
                  <a:pt x="413262" y="382218"/>
                </a:lnTo>
                <a:lnTo>
                  <a:pt x="424098" y="395781"/>
                </a:lnTo>
                <a:lnTo>
                  <a:pt x="432592" y="406094"/>
                </a:lnTo>
                <a:lnTo>
                  <a:pt x="439524" y="414239"/>
                </a:lnTo>
                <a:lnTo>
                  <a:pt x="450614" y="427946"/>
                </a:lnTo>
                <a:lnTo>
                  <a:pt x="459776" y="442504"/>
                </a:lnTo>
                <a:lnTo>
                  <a:pt x="468081" y="454055"/>
                </a:lnTo>
                <a:lnTo>
                  <a:pt x="480059" y="4686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Median of a Trapezoid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</a:t>
            </a:r>
            <a:r>
              <a:rPr lang="en-US" b="1"/>
              <a:t>median </a:t>
            </a:r>
            <a:r>
              <a:rPr lang="en-US"/>
              <a:t>of a trapezoid is the segment that joins the midpoints of the legs. </a:t>
            </a:r>
          </a:p>
          <a:p>
            <a:r>
              <a:rPr lang="en-US"/>
              <a:t>The median of a trapezoid is very similar to the midsegment of a triangle in that both join the midpoints of sides. </a:t>
            </a:r>
          </a:p>
          <a:p>
            <a:pPr>
              <a:buFontTx/>
              <a:buNone/>
            </a:pPr>
            <a:endParaRPr lang="en-US"/>
          </a:p>
        </p:txBody>
      </p:sp>
      <p:graphicFrame>
        <p:nvGraphicFramePr>
          <p:cNvPr id="7172" name="Object 4"/>
          <p:cNvGraphicFramePr>
            <a:graphicFrameLocks noChangeAspect="1"/>
          </p:cNvGraphicFramePr>
          <p:nvPr/>
        </p:nvGraphicFramePr>
        <p:xfrm>
          <a:off x="5648325" y="4038600"/>
          <a:ext cx="3495675" cy="1990725"/>
        </p:xfrm>
        <a:graphic>
          <a:graphicData uri="http://schemas.openxmlformats.org/presentationml/2006/ole">
            <p:oleObj spid="_x0000_s7172" name="PBrush" r:id="rId4" imgW="3495238" imgH="1991003" progId="PBrush">
              <p:embed/>
            </p:oleObj>
          </a:graphicData>
        </a:graphic>
      </p:graphicFrame>
      <p:sp>
        <p:nvSpPr>
          <p:cNvPr id="5" name="SMARTPenAnnotation147"/>
          <p:cNvSpPr/>
          <p:nvPr/>
        </p:nvSpPr>
        <p:spPr>
          <a:xfrm>
            <a:off x="7269480" y="4126229"/>
            <a:ext cx="262830" cy="297181"/>
          </a:xfrm>
          <a:custGeom>
            <a:avLst/>
            <a:gdLst/>
            <a:ahLst/>
            <a:cxnLst/>
            <a:rect l="0" t="0" r="0" b="0"/>
            <a:pathLst>
              <a:path w="262830" h="297181">
                <a:moveTo>
                  <a:pt x="45720" y="0"/>
                </a:moveTo>
                <a:lnTo>
                  <a:pt x="45720" y="6068"/>
                </a:lnTo>
                <a:lnTo>
                  <a:pt x="46990" y="7856"/>
                </a:lnTo>
                <a:lnTo>
                  <a:pt x="49106" y="9047"/>
                </a:lnTo>
                <a:lnTo>
                  <a:pt x="55561" y="10960"/>
                </a:lnTo>
                <a:lnTo>
                  <a:pt x="56090" y="12386"/>
                </a:lnTo>
                <a:lnTo>
                  <a:pt x="56679" y="17359"/>
                </a:lnTo>
                <a:lnTo>
                  <a:pt x="58106" y="19193"/>
                </a:lnTo>
                <a:lnTo>
                  <a:pt x="60327" y="20415"/>
                </a:lnTo>
                <a:lnTo>
                  <a:pt x="66182" y="21774"/>
                </a:lnTo>
                <a:lnTo>
                  <a:pt x="73017" y="22378"/>
                </a:lnTo>
                <a:lnTo>
                  <a:pt x="75348" y="23809"/>
                </a:lnTo>
                <a:lnTo>
                  <a:pt x="76901" y="26033"/>
                </a:lnTo>
                <a:lnTo>
                  <a:pt x="77938" y="28785"/>
                </a:lnTo>
                <a:lnTo>
                  <a:pt x="79899" y="30620"/>
                </a:lnTo>
                <a:lnTo>
                  <a:pt x="82475" y="31844"/>
                </a:lnTo>
                <a:lnTo>
                  <a:pt x="88725" y="33203"/>
                </a:lnTo>
                <a:lnTo>
                  <a:pt x="95736" y="33807"/>
                </a:lnTo>
                <a:lnTo>
                  <a:pt x="99384" y="35238"/>
                </a:lnTo>
                <a:lnTo>
                  <a:pt x="106824" y="40215"/>
                </a:lnTo>
                <a:lnTo>
                  <a:pt x="114363" y="43273"/>
                </a:lnTo>
                <a:lnTo>
                  <a:pt x="118152" y="44089"/>
                </a:lnTo>
                <a:lnTo>
                  <a:pt x="124488" y="44633"/>
                </a:lnTo>
                <a:lnTo>
                  <a:pt x="132522" y="44996"/>
                </a:lnTo>
                <a:lnTo>
                  <a:pt x="141688" y="45237"/>
                </a:lnTo>
                <a:lnTo>
                  <a:pt x="147799" y="46668"/>
                </a:lnTo>
                <a:lnTo>
                  <a:pt x="151872" y="48892"/>
                </a:lnTo>
                <a:lnTo>
                  <a:pt x="154588" y="51645"/>
                </a:lnTo>
                <a:lnTo>
                  <a:pt x="157668" y="53480"/>
                </a:lnTo>
                <a:lnTo>
                  <a:pt x="164478" y="55520"/>
                </a:lnTo>
                <a:lnTo>
                  <a:pt x="171737" y="56426"/>
                </a:lnTo>
                <a:lnTo>
                  <a:pt x="180679" y="57007"/>
                </a:lnTo>
                <a:lnTo>
                  <a:pt x="185289" y="60473"/>
                </a:lnTo>
                <a:lnTo>
                  <a:pt x="188295" y="63176"/>
                </a:lnTo>
                <a:lnTo>
                  <a:pt x="194110" y="66247"/>
                </a:lnTo>
                <a:lnTo>
                  <a:pt x="201797" y="69565"/>
                </a:lnTo>
                <a:lnTo>
                  <a:pt x="210731" y="73047"/>
                </a:lnTo>
                <a:lnTo>
                  <a:pt x="217957" y="76638"/>
                </a:lnTo>
                <a:lnTo>
                  <a:pt x="224044" y="80302"/>
                </a:lnTo>
                <a:lnTo>
                  <a:pt x="229373" y="84015"/>
                </a:lnTo>
                <a:lnTo>
                  <a:pt x="234195" y="86490"/>
                </a:lnTo>
                <a:lnTo>
                  <a:pt x="238680" y="88140"/>
                </a:lnTo>
                <a:lnTo>
                  <a:pt x="242940" y="89240"/>
                </a:lnTo>
                <a:lnTo>
                  <a:pt x="251060" y="90463"/>
                </a:lnTo>
                <a:lnTo>
                  <a:pt x="255003" y="90788"/>
                </a:lnTo>
                <a:lnTo>
                  <a:pt x="257631" y="92276"/>
                </a:lnTo>
                <a:lnTo>
                  <a:pt x="259385" y="94538"/>
                </a:lnTo>
                <a:lnTo>
                  <a:pt x="262829" y="102726"/>
                </a:lnTo>
                <a:lnTo>
                  <a:pt x="256804" y="102827"/>
                </a:lnTo>
                <a:lnTo>
                  <a:pt x="255022" y="104112"/>
                </a:lnTo>
                <a:lnTo>
                  <a:pt x="253835" y="106238"/>
                </a:lnTo>
                <a:lnTo>
                  <a:pt x="253043" y="108926"/>
                </a:lnTo>
                <a:lnTo>
                  <a:pt x="251245" y="110717"/>
                </a:lnTo>
                <a:lnTo>
                  <a:pt x="248776" y="111912"/>
                </a:lnTo>
                <a:lnTo>
                  <a:pt x="241757" y="113828"/>
                </a:lnTo>
                <a:lnTo>
                  <a:pt x="234473" y="120228"/>
                </a:lnTo>
                <a:lnTo>
                  <a:pt x="231245" y="122062"/>
                </a:lnTo>
                <a:lnTo>
                  <a:pt x="224272" y="124100"/>
                </a:lnTo>
                <a:lnTo>
                  <a:pt x="216940" y="128393"/>
                </a:lnTo>
                <a:lnTo>
                  <a:pt x="213206" y="131315"/>
                </a:lnTo>
                <a:lnTo>
                  <a:pt x="205671" y="134562"/>
                </a:lnTo>
                <a:lnTo>
                  <a:pt x="201884" y="135429"/>
                </a:lnTo>
                <a:lnTo>
                  <a:pt x="199359" y="137276"/>
                </a:lnTo>
                <a:lnTo>
                  <a:pt x="197676" y="139777"/>
                </a:lnTo>
                <a:lnTo>
                  <a:pt x="196554" y="142715"/>
                </a:lnTo>
                <a:lnTo>
                  <a:pt x="191921" y="149366"/>
                </a:lnTo>
                <a:lnTo>
                  <a:pt x="185627" y="156555"/>
                </a:lnTo>
                <a:lnTo>
                  <a:pt x="178597" y="163984"/>
                </a:lnTo>
                <a:lnTo>
                  <a:pt x="174945" y="166472"/>
                </a:lnTo>
                <a:lnTo>
                  <a:pt x="167500" y="169238"/>
                </a:lnTo>
                <a:lnTo>
                  <a:pt x="159957" y="173854"/>
                </a:lnTo>
                <a:lnTo>
                  <a:pt x="152372" y="180139"/>
                </a:lnTo>
                <a:lnTo>
                  <a:pt x="144767" y="187165"/>
                </a:lnTo>
                <a:lnTo>
                  <a:pt x="140962" y="189547"/>
                </a:lnTo>
                <a:lnTo>
                  <a:pt x="133345" y="192193"/>
                </a:lnTo>
                <a:lnTo>
                  <a:pt x="125728" y="196756"/>
                </a:lnTo>
                <a:lnTo>
                  <a:pt x="121918" y="199751"/>
                </a:lnTo>
                <a:lnTo>
                  <a:pt x="116839" y="204288"/>
                </a:lnTo>
                <a:lnTo>
                  <a:pt x="95286" y="224897"/>
                </a:lnTo>
                <a:lnTo>
                  <a:pt x="64671" y="255372"/>
                </a:lnTo>
                <a:lnTo>
                  <a:pt x="60895" y="257878"/>
                </a:lnTo>
                <a:lnTo>
                  <a:pt x="53311" y="260663"/>
                </a:lnTo>
                <a:lnTo>
                  <a:pt x="45707" y="265287"/>
                </a:lnTo>
                <a:lnTo>
                  <a:pt x="38094" y="271576"/>
                </a:lnTo>
                <a:lnTo>
                  <a:pt x="30477" y="278604"/>
                </a:lnTo>
                <a:lnTo>
                  <a:pt x="26668" y="280986"/>
                </a:lnTo>
                <a:lnTo>
                  <a:pt x="19049" y="283633"/>
                </a:lnTo>
                <a:lnTo>
                  <a:pt x="11429" y="288196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8"/>
          <p:cNvSpPr/>
          <p:nvPr/>
        </p:nvSpPr>
        <p:spPr>
          <a:xfrm>
            <a:off x="7098030" y="4834889"/>
            <a:ext cx="249343" cy="308612"/>
          </a:xfrm>
          <a:custGeom>
            <a:avLst/>
            <a:gdLst/>
            <a:ahLst/>
            <a:cxnLst/>
            <a:rect l="0" t="0" r="0" b="0"/>
            <a:pathLst>
              <a:path w="249343" h="308612">
                <a:moveTo>
                  <a:pt x="34289" y="0"/>
                </a:moveTo>
                <a:lnTo>
                  <a:pt x="55421" y="21132"/>
                </a:lnTo>
                <a:lnTo>
                  <a:pt x="59768" y="28866"/>
                </a:lnTo>
                <a:lnTo>
                  <a:pt x="62705" y="34484"/>
                </a:lnTo>
                <a:lnTo>
                  <a:pt x="69355" y="44113"/>
                </a:lnTo>
                <a:lnTo>
                  <a:pt x="76544" y="52626"/>
                </a:lnTo>
                <a:lnTo>
                  <a:pt x="83973" y="60643"/>
                </a:lnTo>
                <a:lnTo>
                  <a:pt x="87732" y="63289"/>
                </a:lnTo>
                <a:lnTo>
                  <a:pt x="95296" y="66229"/>
                </a:lnTo>
                <a:lnTo>
                  <a:pt x="97820" y="68283"/>
                </a:lnTo>
                <a:lnTo>
                  <a:pt x="99503" y="70922"/>
                </a:lnTo>
                <a:lnTo>
                  <a:pt x="100625" y="73952"/>
                </a:lnTo>
                <a:lnTo>
                  <a:pt x="102643" y="75971"/>
                </a:lnTo>
                <a:lnTo>
                  <a:pt x="105259" y="77318"/>
                </a:lnTo>
                <a:lnTo>
                  <a:pt x="108272" y="78215"/>
                </a:lnTo>
                <a:lnTo>
                  <a:pt x="115008" y="82599"/>
                </a:lnTo>
                <a:lnTo>
                  <a:pt x="118582" y="85546"/>
                </a:lnTo>
                <a:lnTo>
                  <a:pt x="122234" y="87511"/>
                </a:lnTo>
                <a:lnTo>
                  <a:pt x="129679" y="89694"/>
                </a:lnTo>
                <a:lnTo>
                  <a:pt x="137222" y="94051"/>
                </a:lnTo>
                <a:lnTo>
                  <a:pt x="141011" y="96991"/>
                </a:lnTo>
                <a:lnTo>
                  <a:pt x="148608" y="100257"/>
                </a:lnTo>
                <a:lnTo>
                  <a:pt x="152411" y="101128"/>
                </a:lnTo>
                <a:lnTo>
                  <a:pt x="154948" y="102979"/>
                </a:lnTo>
                <a:lnTo>
                  <a:pt x="156639" y="105483"/>
                </a:lnTo>
                <a:lnTo>
                  <a:pt x="157765" y="108422"/>
                </a:lnTo>
                <a:lnTo>
                  <a:pt x="159787" y="110382"/>
                </a:lnTo>
                <a:lnTo>
                  <a:pt x="162405" y="111688"/>
                </a:lnTo>
                <a:lnTo>
                  <a:pt x="168700" y="113139"/>
                </a:lnTo>
                <a:lnTo>
                  <a:pt x="175731" y="113784"/>
                </a:lnTo>
                <a:lnTo>
                  <a:pt x="183089" y="114071"/>
                </a:lnTo>
                <a:lnTo>
                  <a:pt x="186829" y="114148"/>
                </a:lnTo>
                <a:lnTo>
                  <a:pt x="189323" y="115468"/>
                </a:lnTo>
                <a:lnTo>
                  <a:pt x="190985" y="117619"/>
                </a:lnTo>
                <a:lnTo>
                  <a:pt x="192093" y="120323"/>
                </a:lnTo>
                <a:lnTo>
                  <a:pt x="194102" y="122125"/>
                </a:lnTo>
                <a:lnTo>
                  <a:pt x="196711" y="123327"/>
                </a:lnTo>
                <a:lnTo>
                  <a:pt x="202997" y="124662"/>
                </a:lnTo>
                <a:lnTo>
                  <a:pt x="210024" y="125256"/>
                </a:lnTo>
                <a:lnTo>
                  <a:pt x="213676" y="126684"/>
                </a:lnTo>
                <a:lnTo>
                  <a:pt x="221120" y="131657"/>
                </a:lnTo>
                <a:lnTo>
                  <a:pt x="226383" y="135530"/>
                </a:lnTo>
                <a:lnTo>
                  <a:pt x="231001" y="136436"/>
                </a:lnTo>
                <a:lnTo>
                  <a:pt x="234011" y="136677"/>
                </a:lnTo>
                <a:lnTo>
                  <a:pt x="237287" y="138109"/>
                </a:lnTo>
                <a:lnTo>
                  <a:pt x="244314" y="143085"/>
                </a:lnTo>
                <a:lnTo>
                  <a:pt x="249342" y="146959"/>
                </a:lnTo>
                <a:lnTo>
                  <a:pt x="248778" y="147503"/>
                </a:lnTo>
                <a:lnTo>
                  <a:pt x="241432" y="148447"/>
                </a:lnTo>
                <a:lnTo>
                  <a:pt x="240446" y="148548"/>
                </a:lnTo>
                <a:lnTo>
                  <a:pt x="234085" y="154646"/>
                </a:lnTo>
                <a:lnTo>
                  <a:pt x="229716" y="157707"/>
                </a:lnTo>
                <a:lnTo>
                  <a:pt x="224264" y="161018"/>
                </a:lnTo>
                <a:lnTo>
                  <a:pt x="209399" y="169390"/>
                </a:lnTo>
                <a:lnTo>
                  <a:pt x="203980" y="173921"/>
                </a:lnTo>
                <a:lnTo>
                  <a:pt x="200756" y="176908"/>
                </a:lnTo>
                <a:lnTo>
                  <a:pt x="197337" y="178899"/>
                </a:lnTo>
                <a:lnTo>
                  <a:pt x="190152" y="181111"/>
                </a:lnTo>
                <a:lnTo>
                  <a:pt x="187728" y="182971"/>
                </a:lnTo>
                <a:lnTo>
                  <a:pt x="186112" y="185481"/>
                </a:lnTo>
                <a:lnTo>
                  <a:pt x="185034" y="188424"/>
                </a:lnTo>
                <a:lnTo>
                  <a:pt x="180450" y="195081"/>
                </a:lnTo>
                <a:lnTo>
                  <a:pt x="177450" y="198634"/>
                </a:lnTo>
                <a:lnTo>
                  <a:pt x="174180" y="201003"/>
                </a:lnTo>
                <a:lnTo>
                  <a:pt x="167159" y="203635"/>
                </a:lnTo>
                <a:lnTo>
                  <a:pt x="159806" y="208191"/>
                </a:lnTo>
                <a:lnTo>
                  <a:pt x="152305" y="214450"/>
                </a:lnTo>
                <a:lnTo>
                  <a:pt x="144737" y="221465"/>
                </a:lnTo>
                <a:lnTo>
                  <a:pt x="140942" y="223843"/>
                </a:lnTo>
                <a:lnTo>
                  <a:pt x="133337" y="226486"/>
                </a:lnTo>
                <a:lnTo>
                  <a:pt x="128261" y="228461"/>
                </a:lnTo>
                <a:lnTo>
                  <a:pt x="122337" y="231047"/>
                </a:lnTo>
                <a:lnTo>
                  <a:pt x="115849" y="234042"/>
                </a:lnTo>
                <a:lnTo>
                  <a:pt x="110252" y="237308"/>
                </a:lnTo>
                <a:lnTo>
                  <a:pt x="105252" y="240756"/>
                </a:lnTo>
                <a:lnTo>
                  <a:pt x="94168" y="249346"/>
                </a:lnTo>
                <a:lnTo>
                  <a:pt x="89266" y="253907"/>
                </a:lnTo>
                <a:lnTo>
                  <a:pt x="86180" y="256902"/>
                </a:lnTo>
                <a:lnTo>
                  <a:pt x="82853" y="258898"/>
                </a:lnTo>
                <a:lnTo>
                  <a:pt x="70833" y="262978"/>
                </a:lnTo>
                <a:lnTo>
                  <a:pt x="65002" y="265488"/>
                </a:lnTo>
                <a:lnTo>
                  <a:pt x="58575" y="268432"/>
                </a:lnTo>
                <a:lnTo>
                  <a:pt x="53020" y="271665"/>
                </a:lnTo>
                <a:lnTo>
                  <a:pt x="48046" y="275090"/>
                </a:lnTo>
                <a:lnTo>
                  <a:pt x="37007" y="283645"/>
                </a:lnTo>
                <a:lnTo>
                  <a:pt x="32111" y="288201"/>
                </a:lnTo>
                <a:lnTo>
                  <a:pt x="29027" y="291195"/>
                </a:lnTo>
                <a:lnTo>
                  <a:pt x="25701" y="293190"/>
                </a:lnTo>
                <a:lnTo>
                  <a:pt x="18620" y="295407"/>
                </a:lnTo>
                <a:lnTo>
                  <a:pt x="13560" y="296655"/>
                </a:lnTo>
                <a:lnTo>
                  <a:pt x="8990" y="300333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9"/>
          <p:cNvSpPr/>
          <p:nvPr/>
        </p:nvSpPr>
        <p:spPr>
          <a:xfrm>
            <a:off x="6892290" y="5589269"/>
            <a:ext cx="303699" cy="354332"/>
          </a:xfrm>
          <a:custGeom>
            <a:avLst/>
            <a:gdLst/>
            <a:ahLst/>
            <a:cxnLst/>
            <a:rect l="0" t="0" r="0" b="0"/>
            <a:pathLst>
              <a:path w="303699" h="354332">
                <a:moveTo>
                  <a:pt x="11429" y="0"/>
                </a:moveTo>
                <a:lnTo>
                  <a:pt x="32230" y="0"/>
                </a:lnTo>
                <a:lnTo>
                  <a:pt x="36726" y="1270"/>
                </a:lnTo>
                <a:lnTo>
                  <a:pt x="51883" y="6068"/>
                </a:lnTo>
                <a:lnTo>
                  <a:pt x="58719" y="9125"/>
                </a:lnTo>
                <a:lnTo>
                  <a:pt x="64545" y="12434"/>
                </a:lnTo>
                <a:lnTo>
                  <a:pt x="69701" y="15909"/>
                </a:lnTo>
                <a:lnTo>
                  <a:pt x="78814" y="19771"/>
                </a:lnTo>
                <a:lnTo>
                  <a:pt x="83022" y="20801"/>
                </a:lnTo>
                <a:lnTo>
                  <a:pt x="91086" y="25332"/>
                </a:lnTo>
                <a:lnTo>
                  <a:pt x="100542" y="32520"/>
                </a:lnTo>
                <a:lnTo>
                  <a:pt x="108247" y="39834"/>
                </a:lnTo>
                <a:lnTo>
                  <a:pt x="111535" y="41796"/>
                </a:lnTo>
                <a:lnTo>
                  <a:pt x="123499" y="45828"/>
                </a:lnTo>
                <a:lnTo>
                  <a:pt x="129323" y="48332"/>
                </a:lnTo>
                <a:lnTo>
                  <a:pt x="135745" y="51271"/>
                </a:lnTo>
                <a:lnTo>
                  <a:pt x="141296" y="53231"/>
                </a:lnTo>
                <a:lnTo>
                  <a:pt x="146267" y="54538"/>
                </a:lnTo>
                <a:lnTo>
                  <a:pt x="150851" y="55408"/>
                </a:lnTo>
                <a:lnTo>
                  <a:pt x="156447" y="57259"/>
                </a:lnTo>
                <a:lnTo>
                  <a:pt x="162718" y="59763"/>
                </a:lnTo>
                <a:lnTo>
                  <a:pt x="169439" y="62702"/>
                </a:lnTo>
                <a:lnTo>
                  <a:pt x="175189" y="65931"/>
                </a:lnTo>
                <a:lnTo>
                  <a:pt x="180293" y="69354"/>
                </a:lnTo>
                <a:lnTo>
                  <a:pt x="184964" y="72906"/>
                </a:lnTo>
                <a:lnTo>
                  <a:pt x="190620" y="75275"/>
                </a:lnTo>
                <a:lnTo>
                  <a:pt x="196929" y="76853"/>
                </a:lnTo>
                <a:lnTo>
                  <a:pt x="203676" y="77906"/>
                </a:lnTo>
                <a:lnTo>
                  <a:pt x="209444" y="79877"/>
                </a:lnTo>
                <a:lnTo>
                  <a:pt x="214559" y="82462"/>
                </a:lnTo>
                <a:lnTo>
                  <a:pt x="223629" y="87450"/>
                </a:lnTo>
                <a:lnTo>
                  <a:pt x="231894" y="89667"/>
                </a:lnTo>
                <a:lnTo>
                  <a:pt x="239801" y="90652"/>
                </a:lnTo>
                <a:lnTo>
                  <a:pt x="243687" y="90915"/>
                </a:lnTo>
                <a:lnTo>
                  <a:pt x="247548" y="92360"/>
                </a:lnTo>
                <a:lnTo>
                  <a:pt x="255224" y="97352"/>
                </a:lnTo>
                <a:lnTo>
                  <a:pt x="262869" y="100418"/>
                </a:lnTo>
                <a:lnTo>
                  <a:pt x="271771" y="103050"/>
                </a:lnTo>
                <a:lnTo>
                  <a:pt x="277701" y="105531"/>
                </a:lnTo>
                <a:lnTo>
                  <a:pt x="296842" y="114148"/>
                </a:lnTo>
                <a:lnTo>
                  <a:pt x="303147" y="120323"/>
                </a:lnTo>
                <a:lnTo>
                  <a:pt x="303698" y="122125"/>
                </a:lnTo>
                <a:lnTo>
                  <a:pt x="302795" y="123327"/>
                </a:lnTo>
                <a:lnTo>
                  <a:pt x="300924" y="124129"/>
                </a:lnTo>
                <a:lnTo>
                  <a:pt x="299676" y="125932"/>
                </a:lnTo>
                <a:lnTo>
                  <a:pt x="298288" y="131323"/>
                </a:lnTo>
                <a:lnTo>
                  <a:pt x="296649" y="133269"/>
                </a:lnTo>
                <a:lnTo>
                  <a:pt x="294286" y="134566"/>
                </a:lnTo>
                <a:lnTo>
                  <a:pt x="291441" y="135431"/>
                </a:lnTo>
                <a:lnTo>
                  <a:pt x="289543" y="137277"/>
                </a:lnTo>
                <a:lnTo>
                  <a:pt x="288279" y="139778"/>
                </a:lnTo>
                <a:lnTo>
                  <a:pt x="286250" y="146850"/>
                </a:lnTo>
                <a:lnTo>
                  <a:pt x="284813" y="147430"/>
                </a:lnTo>
                <a:lnTo>
                  <a:pt x="279830" y="148075"/>
                </a:lnTo>
                <a:lnTo>
                  <a:pt x="277994" y="149517"/>
                </a:lnTo>
                <a:lnTo>
                  <a:pt x="276769" y="151748"/>
                </a:lnTo>
                <a:lnTo>
                  <a:pt x="275952" y="154505"/>
                </a:lnTo>
                <a:lnTo>
                  <a:pt x="274138" y="156344"/>
                </a:lnTo>
                <a:lnTo>
                  <a:pt x="271659" y="157569"/>
                </a:lnTo>
                <a:lnTo>
                  <a:pt x="264247" y="160201"/>
                </a:lnTo>
                <a:lnTo>
                  <a:pt x="258714" y="162681"/>
                </a:lnTo>
                <a:lnTo>
                  <a:pt x="252486" y="165604"/>
                </a:lnTo>
                <a:lnTo>
                  <a:pt x="247064" y="168823"/>
                </a:lnTo>
                <a:lnTo>
                  <a:pt x="237653" y="175786"/>
                </a:lnTo>
                <a:lnTo>
                  <a:pt x="234635" y="179421"/>
                </a:lnTo>
                <a:lnTo>
                  <a:pt x="232623" y="183114"/>
                </a:lnTo>
                <a:lnTo>
                  <a:pt x="231282" y="186847"/>
                </a:lnTo>
                <a:lnTo>
                  <a:pt x="229117" y="189334"/>
                </a:lnTo>
                <a:lnTo>
                  <a:pt x="226404" y="190993"/>
                </a:lnTo>
                <a:lnTo>
                  <a:pt x="223327" y="192099"/>
                </a:lnTo>
                <a:lnTo>
                  <a:pt x="216519" y="196714"/>
                </a:lnTo>
                <a:lnTo>
                  <a:pt x="207991" y="202999"/>
                </a:lnTo>
                <a:lnTo>
                  <a:pt x="202160" y="206453"/>
                </a:lnTo>
                <a:lnTo>
                  <a:pt x="195733" y="210026"/>
                </a:lnTo>
                <a:lnTo>
                  <a:pt x="190179" y="213677"/>
                </a:lnTo>
                <a:lnTo>
                  <a:pt x="185205" y="217381"/>
                </a:lnTo>
                <a:lnTo>
                  <a:pt x="180620" y="221122"/>
                </a:lnTo>
                <a:lnTo>
                  <a:pt x="175023" y="224885"/>
                </a:lnTo>
                <a:lnTo>
                  <a:pt x="168752" y="228663"/>
                </a:lnTo>
                <a:lnTo>
                  <a:pt x="162032" y="232452"/>
                </a:lnTo>
                <a:lnTo>
                  <a:pt x="157551" y="236248"/>
                </a:lnTo>
                <a:lnTo>
                  <a:pt x="154564" y="240049"/>
                </a:lnTo>
                <a:lnTo>
                  <a:pt x="152573" y="243853"/>
                </a:lnTo>
                <a:lnTo>
                  <a:pt x="149975" y="246389"/>
                </a:lnTo>
                <a:lnTo>
                  <a:pt x="146973" y="248079"/>
                </a:lnTo>
                <a:lnTo>
                  <a:pt x="143702" y="249206"/>
                </a:lnTo>
                <a:lnTo>
                  <a:pt x="137711" y="253768"/>
                </a:lnTo>
                <a:lnTo>
                  <a:pt x="129907" y="260619"/>
                </a:lnTo>
                <a:lnTo>
                  <a:pt x="107494" y="281691"/>
                </a:lnTo>
                <a:lnTo>
                  <a:pt x="88543" y="300188"/>
                </a:lnTo>
                <a:lnTo>
                  <a:pt x="84429" y="302996"/>
                </a:lnTo>
                <a:lnTo>
                  <a:pt x="76470" y="306115"/>
                </a:lnTo>
                <a:lnTo>
                  <a:pt x="68700" y="310888"/>
                </a:lnTo>
                <a:lnTo>
                  <a:pt x="64850" y="313939"/>
                </a:lnTo>
                <a:lnTo>
                  <a:pt x="57185" y="317328"/>
                </a:lnTo>
                <a:lnTo>
                  <a:pt x="53363" y="318233"/>
                </a:lnTo>
                <a:lnTo>
                  <a:pt x="50816" y="320105"/>
                </a:lnTo>
                <a:lnTo>
                  <a:pt x="49117" y="322624"/>
                </a:lnTo>
                <a:lnTo>
                  <a:pt x="47984" y="325573"/>
                </a:lnTo>
                <a:lnTo>
                  <a:pt x="45960" y="327538"/>
                </a:lnTo>
                <a:lnTo>
                  <a:pt x="43340" y="328849"/>
                </a:lnTo>
                <a:lnTo>
                  <a:pt x="40323" y="329723"/>
                </a:lnTo>
                <a:lnTo>
                  <a:pt x="33584" y="334080"/>
                </a:lnTo>
                <a:lnTo>
                  <a:pt x="24978" y="341158"/>
                </a:lnTo>
                <a:lnTo>
                  <a:pt x="20414" y="342126"/>
                </a:lnTo>
                <a:lnTo>
                  <a:pt x="17420" y="342384"/>
                </a:lnTo>
                <a:lnTo>
                  <a:pt x="15423" y="343826"/>
                </a:lnTo>
                <a:lnTo>
                  <a:pt x="14092" y="346058"/>
                </a:lnTo>
                <a:lnTo>
                  <a:pt x="13204" y="348815"/>
                </a:lnTo>
                <a:lnTo>
                  <a:pt x="11343" y="350654"/>
                </a:lnTo>
                <a:lnTo>
                  <a:pt x="8832" y="351879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/>
              <a:t>Theorem: The median of a trapezoid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The median of a trapezoid…</a:t>
            </a:r>
          </a:p>
          <a:p>
            <a:r>
              <a:rPr lang="en-US"/>
              <a:t>is parallel to the bases;</a:t>
            </a:r>
          </a:p>
          <a:p>
            <a:r>
              <a:rPr lang="en-US"/>
              <a:t>has a length equal to the average of the base lengths (i.e. 1/2 the sum of the lengths of the bases)</a:t>
            </a:r>
          </a:p>
        </p:txBody>
      </p:sp>
      <p:graphicFrame>
        <p:nvGraphicFramePr>
          <p:cNvPr id="8197" name="Object 5"/>
          <p:cNvGraphicFramePr>
            <a:graphicFrameLocks noChangeAspect="1"/>
          </p:cNvGraphicFramePr>
          <p:nvPr/>
        </p:nvGraphicFramePr>
        <p:xfrm>
          <a:off x="5334000" y="4038600"/>
          <a:ext cx="3495675" cy="1990725"/>
        </p:xfrm>
        <a:graphic>
          <a:graphicData uri="http://schemas.openxmlformats.org/presentationml/2006/ole">
            <p:oleObj spid="_x0000_s8197" name="PBrush" r:id="rId4" imgW="3495238" imgH="1991003" progId="PBrush">
              <p:embed/>
            </p:oleObj>
          </a:graphicData>
        </a:graphic>
      </p:graphicFrame>
      <p:sp>
        <p:nvSpPr>
          <p:cNvPr id="5" name="SMARTPenAnnotation138"/>
          <p:cNvSpPr/>
          <p:nvPr/>
        </p:nvSpPr>
        <p:spPr>
          <a:xfrm>
            <a:off x="7018221" y="3920535"/>
            <a:ext cx="399849" cy="250746"/>
          </a:xfrm>
          <a:custGeom>
            <a:avLst/>
            <a:gdLst/>
            <a:ahLst/>
            <a:cxnLst/>
            <a:rect l="0" t="0" r="0" b="0"/>
            <a:pathLst>
              <a:path w="399849" h="250746">
                <a:moveTo>
                  <a:pt x="136959" y="68535"/>
                </a:moveTo>
                <a:lnTo>
                  <a:pt x="136959" y="47734"/>
                </a:lnTo>
                <a:lnTo>
                  <a:pt x="133572" y="43203"/>
                </a:lnTo>
                <a:lnTo>
                  <a:pt x="127117" y="36014"/>
                </a:lnTo>
                <a:lnTo>
                  <a:pt x="126235" y="31644"/>
                </a:lnTo>
                <a:lnTo>
                  <a:pt x="125999" y="28701"/>
                </a:lnTo>
                <a:lnTo>
                  <a:pt x="124573" y="26739"/>
                </a:lnTo>
                <a:lnTo>
                  <a:pt x="122351" y="25431"/>
                </a:lnTo>
                <a:lnTo>
                  <a:pt x="119600" y="24559"/>
                </a:lnTo>
                <a:lnTo>
                  <a:pt x="117767" y="22707"/>
                </a:lnTo>
                <a:lnTo>
                  <a:pt x="116544" y="20203"/>
                </a:lnTo>
                <a:lnTo>
                  <a:pt x="115729" y="17264"/>
                </a:lnTo>
                <a:lnTo>
                  <a:pt x="113915" y="15304"/>
                </a:lnTo>
                <a:lnTo>
                  <a:pt x="111436" y="13997"/>
                </a:lnTo>
                <a:lnTo>
                  <a:pt x="108514" y="13126"/>
                </a:lnTo>
                <a:lnTo>
                  <a:pt x="106565" y="11276"/>
                </a:lnTo>
                <a:lnTo>
                  <a:pt x="105266" y="8772"/>
                </a:lnTo>
                <a:lnTo>
                  <a:pt x="104400" y="5833"/>
                </a:lnTo>
                <a:lnTo>
                  <a:pt x="102553" y="3873"/>
                </a:lnTo>
                <a:lnTo>
                  <a:pt x="100052" y="2567"/>
                </a:lnTo>
                <a:lnTo>
                  <a:pt x="92979" y="471"/>
                </a:lnTo>
                <a:lnTo>
                  <a:pt x="82457" y="56"/>
                </a:lnTo>
                <a:lnTo>
                  <a:pt x="75483" y="0"/>
                </a:lnTo>
                <a:lnTo>
                  <a:pt x="71844" y="1255"/>
                </a:lnTo>
                <a:lnTo>
                  <a:pt x="60267" y="9007"/>
                </a:lnTo>
                <a:lnTo>
                  <a:pt x="55884" y="12868"/>
                </a:lnTo>
                <a:lnTo>
                  <a:pt x="45468" y="23051"/>
                </a:lnTo>
                <a:lnTo>
                  <a:pt x="40405" y="29322"/>
                </a:lnTo>
                <a:lnTo>
                  <a:pt x="35760" y="36042"/>
                </a:lnTo>
                <a:lnTo>
                  <a:pt x="31393" y="43063"/>
                </a:lnTo>
                <a:lnTo>
                  <a:pt x="27211" y="49014"/>
                </a:lnTo>
                <a:lnTo>
                  <a:pt x="23154" y="54251"/>
                </a:lnTo>
                <a:lnTo>
                  <a:pt x="19178" y="59012"/>
                </a:lnTo>
                <a:lnTo>
                  <a:pt x="15258" y="64726"/>
                </a:lnTo>
                <a:lnTo>
                  <a:pt x="11376" y="71076"/>
                </a:lnTo>
                <a:lnTo>
                  <a:pt x="7516" y="77848"/>
                </a:lnTo>
                <a:lnTo>
                  <a:pt x="4944" y="83634"/>
                </a:lnTo>
                <a:lnTo>
                  <a:pt x="3229" y="88761"/>
                </a:lnTo>
                <a:lnTo>
                  <a:pt x="2086" y="93449"/>
                </a:lnTo>
                <a:lnTo>
                  <a:pt x="1324" y="100384"/>
                </a:lnTo>
                <a:lnTo>
                  <a:pt x="815" y="108817"/>
                </a:lnTo>
                <a:lnTo>
                  <a:pt x="476" y="118250"/>
                </a:lnTo>
                <a:lnTo>
                  <a:pt x="0" y="161864"/>
                </a:lnTo>
                <a:lnTo>
                  <a:pt x="1203" y="173934"/>
                </a:lnTo>
                <a:lnTo>
                  <a:pt x="3275" y="183251"/>
                </a:lnTo>
                <a:lnTo>
                  <a:pt x="5926" y="190732"/>
                </a:lnTo>
                <a:lnTo>
                  <a:pt x="8964" y="196990"/>
                </a:lnTo>
                <a:lnTo>
                  <a:pt x="12258" y="202431"/>
                </a:lnTo>
                <a:lnTo>
                  <a:pt x="15725" y="207329"/>
                </a:lnTo>
                <a:lnTo>
                  <a:pt x="19306" y="211864"/>
                </a:lnTo>
                <a:lnTo>
                  <a:pt x="22964" y="216157"/>
                </a:lnTo>
                <a:lnTo>
                  <a:pt x="31891" y="226106"/>
                </a:lnTo>
                <a:lnTo>
                  <a:pt x="33894" y="226922"/>
                </a:lnTo>
                <a:lnTo>
                  <a:pt x="42779" y="228071"/>
                </a:lnTo>
                <a:lnTo>
                  <a:pt x="53456" y="228411"/>
                </a:lnTo>
                <a:lnTo>
                  <a:pt x="72230" y="228536"/>
                </a:lnTo>
                <a:lnTo>
                  <a:pt x="76027" y="227272"/>
                </a:lnTo>
                <a:lnTo>
                  <a:pt x="87437" y="220695"/>
                </a:lnTo>
                <a:lnTo>
                  <a:pt x="95052" y="218711"/>
                </a:lnTo>
                <a:lnTo>
                  <a:pt x="97591" y="216912"/>
                </a:lnTo>
                <a:lnTo>
                  <a:pt x="99284" y="214443"/>
                </a:lnTo>
                <a:lnTo>
                  <a:pt x="100411" y="211527"/>
                </a:lnTo>
                <a:lnTo>
                  <a:pt x="105052" y="204900"/>
                </a:lnTo>
                <a:lnTo>
                  <a:pt x="111348" y="197722"/>
                </a:lnTo>
                <a:lnTo>
                  <a:pt x="118379" y="190298"/>
                </a:lnTo>
                <a:lnTo>
                  <a:pt x="120762" y="186540"/>
                </a:lnTo>
                <a:lnTo>
                  <a:pt x="123411" y="178978"/>
                </a:lnTo>
                <a:lnTo>
                  <a:pt x="127973" y="171384"/>
                </a:lnTo>
                <a:lnTo>
                  <a:pt x="130968" y="167581"/>
                </a:lnTo>
                <a:lnTo>
                  <a:pt x="134296" y="159969"/>
                </a:lnTo>
                <a:lnTo>
                  <a:pt x="135184" y="156161"/>
                </a:lnTo>
                <a:lnTo>
                  <a:pt x="139556" y="148542"/>
                </a:lnTo>
                <a:lnTo>
                  <a:pt x="142500" y="144733"/>
                </a:lnTo>
                <a:lnTo>
                  <a:pt x="144463" y="139653"/>
                </a:lnTo>
                <a:lnTo>
                  <a:pt x="145771" y="133727"/>
                </a:lnTo>
                <a:lnTo>
                  <a:pt x="146643" y="127236"/>
                </a:lnTo>
                <a:lnTo>
                  <a:pt x="148495" y="120369"/>
                </a:lnTo>
                <a:lnTo>
                  <a:pt x="151000" y="113251"/>
                </a:lnTo>
                <a:lnTo>
                  <a:pt x="153939" y="105966"/>
                </a:lnTo>
                <a:lnTo>
                  <a:pt x="155900" y="99838"/>
                </a:lnTo>
                <a:lnTo>
                  <a:pt x="157206" y="94484"/>
                </a:lnTo>
                <a:lnTo>
                  <a:pt x="158076" y="89644"/>
                </a:lnTo>
                <a:lnTo>
                  <a:pt x="158657" y="85148"/>
                </a:lnTo>
                <a:lnTo>
                  <a:pt x="159044" y="80880"/>
                </a:lnTo>
                <a:lnTo>
                  <a:pt x="159666" y="70973"/>
                </a:lnTo>
                <a:lnTo>
                  <a:pt x="163137" y="66232"/>
                </a:lnTo>
                <a:lnTo>
                  <a:pt x="165841" y="63189"/>
                </a:lnTo>
                <a:lnTo>
                  <a:pt x="166373" y="61161"/>
                </a:lnTo>
                <a:lnTo>
                  <a:pt x="165459" y="59809"/>
                </a:lnTo>
                <a:lnTo>
                  <a:pt x="160149" y="57263"/>
                </a:lnTo>
                <a:lnTo>
                  <a:pt x="160039" y="61020"/>
                </a:lnTo>
                <a:lnTo>
                  <a:pt x="159848" y="92710"/>
                </a:lnTo>
                <a:lnTo>
                  <a:pt x="161108" y="96081"/>
                </a:lnTo>
                <a:lnTo>
                  <a:pt x="163218" y="98329"/>
                </a:lnTo>
                <a:lnTo>
                  <a:pt x="165895" y="99827"/>
                </a:lnTo>
                <a:lnTo>
                  <a:pt x="167679" y="104637"/>
                </a:lnTo>
                <a:lnTo>
                  <a:pt x="168868" y="111652"/>
                </a:lnTo>
                <a:lnTo>
                  <a:pt x="169662" y="120140"/>
                </a:lnTo>
                <a:lnTo>
                  <a:pt x="171461" y="128338"/>
                </a:lnTo>
                <a:lnTo>
                  <a:pt x="173930" y="136344"/>
                </a:lnTo>
                <a:lnTo>
                  <a:pt x="176846" y="144221"/>
                </a:lnTo>
                <a:lnTo>
                  <a:pt x="180060" y="152012"/>
                </a:lnTo>
                <a:lnTo>
                  <a:pt x="183473" y="159746"/>
                </a:lnTo>
                <a:lnTo>
                  <a:pt x="187019" y="167442"/>
                </a:lnTo>
                <a:lnTo>
                  <a:pt x="189382" y="173843"/>
                </a:lnTo>
                <a:lnTo>
                  <a:pt x="190957" y="179380"/>
                </a:lnTo>
                <a:lnTo>
                  <a:pt x="192008" y="184341"/>
                </a:lnTo>
                <a:lnTo>
                  <a:pt x="193978" y="188919"/>
                </a:lnTo>
                <a:lnTo>
                  <a:pt x="196561" y="193241"/>
                </a:lnTo>
                <a:lnTo>
                  <a:pt x="199554" y="197392"/>
                </a:lnTo>
                <a:lnTo>
                  <a:pt x="202819" y="201430"/>
                </a:lnTo>
                <a:lnTo>
                  <a:pt x="206265" y="205391"/>
                </a:lnTo>
                <a:lnTo>
                  <a:pt x="213482" y="213180"/>
                </a:lnTo>
                <a:lnTo>
                  <a:pt x="224684" y="224705"/>
                </a:lnTo>
                <a:lnTo>
                  <a:pt x="243652" y="243789"/>
                </a:lnTo>
                <a:lnTo>
                  <a:pt x="247457" y="246331"/>
                </a:lnTo>
                <a:lnTo>
                  <a:pt x="255073" y="249155"/>
                </a:lnTo>
                <a:lnTo>
                  <a:pt x="266500" y="250745"/>
                </a:lnTo>
                <a:lnTo>
                  <a:pt x="277505" y="247730"/>
                </a:lnTo>
                <a:lnTo>
                  <a:pt x="289594" y="243427"/>
                </a:lnTo>
                <a:lnTo>
                  <a:pt x="299200" y="241514"/>
                </a:lnTo>
                <a:lnTo>
                  <a:pt x="307703" y="237278"/>
                </a:lnTo>
                <a:lnTo>
                  <a:pt x="311747" y="234370"/>
                </a:lnTo>
                <a:lnTo>
                  <a:pt x="319629" y="231139"/>
                </a:lnTo>
                <a:lnTo>
                  <a:pt x="323509" y="230277"/>
                </a:lnTo>
                <a:lnTo>
                  <a:pt x="331207" y="225934"/>
                </a:lnTo>
                <a:lnTo>
                  <a:pt x="338860" y="219770"/>
                </a:lnTo>
                <a:lnTo>
                  <a:pt x="346496" y="212797"/>
                </a:lnTo>
                <a:lnTo>
                  <a:pt x="364003" y="195664"/>
                </a:lnTo>
                <a:lnTo>
                  <a:pt x="368332" y="188847"/>
                </a:lnTo>
                <a:lnTo>
                  <a:pt x="371217" y="181763"/>
                </a:lnTo>
                <a:lnTo>
                  <a:pt x="373141" y="174500"/>
                </a:lnTo>
                <a:lnTo>
                  <a:pt x="375694" y="168388"/>
                </a:lnTo>
                <a:lnTo>
                  <a:pt x="378665" y="163044"/>
                </a:lnTo>
                <a:lnTo>
                  <a:pt x="381917" y="158210"/>
                </a:lnTo>
                <a:lnTo>
                  <a:pt x="385354" y="152449"/>
                </a:lnTo>
                <a:lnTo>
                  <a:pt x="388916" y="146067"/>
                </a:lnTo>
                <a:lnTo>
                  <a:pt x="392559" y="139273"/>
                </a:lnTo>
                <a:lnTo>
                  <a:pt x="394990" y="133474"/>
                </a:lnTo>
                <a:lnTo>
                  <a:pt x="396610" y="128337"/>
                </a:lnTo>
                <a:lnTo>
                  <a:pt x="397689" y="123643"/>
                </a:lnTo>
                <a:lnTo>
                  <a:pt x="398409" y="119243"/>
                </a:lnTo>
                <a:lnTo>
                  <a:pt x="398889" y="115040"/>
                </a:lnTo>
                <a:lnTo>
                  <a:pt x="399209" y="110968"/>
                </a:lnTo>
                <a:lnTo>
                  <a:pt x="399422" y="106984"/>
                </a:lnTo>
                <a:lnTo>
                  <a:pt x="399848" y="9139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39"/>
          <p:cNvSpPr/>
          <p:nvPr/>
        </p:nvSpPr>
        <p:spPr>
          <a:xfrm>
            <a:off x="6869430" y="5795009"/>
            <a:ext cx="205253" cy="354331"/>
          </a:xfrm>
          <a:custGeom>
            <a:avLst/>
            <a:gdLst/>
            <a:ahLst/>
            <a:cxnLst/>
            <a:rect l="0" t="0" r="0" b="0"/>
            <a:pathLst>
              <a:path w="205253" h="354331">
                <a:moveTo>
                  <a:pt x="0" y="0"/>
                </a:moveTo>
                <a:lnTo>
                  <a:pt x="6068" y="12136"/>
                </a:lnTo>
                <a:lnTo>
                  <a:pt x="9047" y="21481"/>
                </a:lnTo>
                <a:lnTo>
                  <a:pt x="10370" y="29867"/>
                </a:lnTo>
                <a:lnTo>
                  <a:pt x="10959" y="37828"/>
                </a:lnTo>
                <a:lnTo>
                  <a:pt x="11220" y="45599"/>
                </a:lnTo>
                <a:lnTo>
                  <a:pt x="11367" y="60501"/>
                </a:lnTo>
                <a:lnTo>
                  <a:pt x="11388" y="67004"/>
                </a:lnTo>
                <a:lnTo>
                  <a:pt x="12672" y="72610"/>
                </a:lnTo>
                <a:lnTo>
                  <a:pt x="17485" y="82225"/>
                </a:lnTo>
                <a:lnTo>
                  <a:pt x="19276" y="87836"/>
                </a:lnTo>
                <a:lnTo>
                  <a:pt x="20471" y="94118"/>
                </a:lnTo>
                <a:lnTo>
                  <a:pt x="21267" y="100846"/>
                </a:lnTo>
                <a:lnTo>
                  <a:pt x="21798" y="110410"/>
                </a:lnTo>
                <a:lnTo>
                  <a:pt x="22388" y="134585"/>
                </a:lnTo>
                <a:lnTo>
                  <a:pt x="22833" y="179298"/>
                </a:lnTo>
                <a:lnTo>
                  <a:pt x="22847" y="192295"/>
                </a:lnTo>
                <a:lnTo>
                  <a:pt x="24122" y="198047"/>
                </a:lnTo>
                <a:lnTo>
                  <a:pt x="30713" y="212209"/>
                </a:lnTo>
                <a:lnTo>
                  <a:pt x="32699" y="220469"/>
                </a:lnTo>
                <a:lnTo>
                  <a:pt x="33230" y="225719"/>
                </a:lnTo>
                <a:lnTo>
                  <a:pt x="33583" y="231760"/>
                </a:lnTo>
                <a:lnTo>
                  <a:pt x="33819" y="238327"/>
                </a:lnTo>
                <a:lnTo>
                  <a:pt x="34150" y="265772"/>
                </a:lnTo>
                <a:lnTo>
                  <a:pt x="35467" y="273701"/>
                </a:lnTo>
                <a:lnTo>
                  <a:pt x="37615" y="280258"/>
                </a:lnTo>
                <a:lnTo>
                  <a:pt x="42117" y="290929"/>
                </a:lnTo>
                <a:lnTo>
                  <a:pt x="44118" y="299905"/>
                </a:lnTo>
                <a:lnTo>
                  <a:pt x="44652" y="305348"/>
                </a:lnTo>
                <a:lnTo>
                  <a:pt x="45008" y="311515"/>
                </a:lnTo>
                <a:lnTo>
                  <a:pt x="45716" y="331368"/>
                </a:lnTo>
                <a:lnTo>
                  <a:pt x="45719" y="305711"/>
                </a:lnTo>
                <a:lnTo>
                  <a:pt x="46989" y="301598"/>
                </a:lnTo>
                <a:lnTo>
                  <a:pt x="51787" y="293641"/>
                </a:lnTo>
                <a:lnTo>
                  <a:pt x="54766" y="285870"/>
                </a:lnTo>
                <a:lnTo>
                  <a:pt x="56090" y="275644"/>
                </a:lnTo>
                <a:lnTo>
                  <a:pt x="56444" y="267582"/>
                </a:lnTo>
                <a:lnTo>
                  <a:pt x="56679" y="258399"/>
                </a:lnTo>
                <a:lnTo>
                  <a:pt x="58106" y="251006"/>
                </a:lnTo>
                <a:lnTo>
                  <a:pt x="60327" y="244808"/>
                </a:lnTo>
                <a:lnTo>
                  <a:pt x="64912" y="234534"/>
                </a:lnTo>
                <a:lnTo>
                  <a:pt x="66949" y="225734"/>
                </a:lnTo>
                <a:lnTo>
                  <a:pt x="71242" y="217590"/>
                </a:lnTo>
                <a:lnTo>
                  <a:pt x="77383" y="208467"/>
                </a:lnTo>
                <a:lnTo>
                  <a:pt x="80799" y="202478"/>
                </a:lnTo>
                <a:lnTo>
                  <a:pt x="84345" y="195946"/>
                </a:lnTo>
                <a:lnTo>
                  <a:pt x="89250" y="190321"/>
                </a:lnTo>
                <a:lnTo>
                  <a:pt x="95060" y="185300"/>
                </a:lnTo>
                <a:lnTo>
                  <a:pt x="101473" y="180684"/>
                </a:lnTo>
                <a:lnTo>
                  <a:pt x="107018" y="177606"/>
                </a:lnTo>
                <a:lnTo>
                  <a:pt x="111985" y="175554"/>
                </a:lnTo>
                <a:lnTo>
                  <a:pt x="116567" y="174187"/>
                </a:lnTo>
                <a:lnTo>
                  <a:pt x="120892" y="172004"/>
                </a:lnTo>
                <a:lnTo>
                  <a:pt x="125043" y="169280"/>
                </a:lnTo>
                <a:lnTo>
                  <a:pt x="129083" y="166194"/>
                </a:lnTo>
                <a:lnTo>
                  <a:pt x="133045" y="164136"/>
                </a:lnTo>
                <a:lnTo>
                  <a:pt x="136957" y="162764"/>
                </a:lnTo>
                <a:lnTo>
                  <a:pt x="146292" y="160562"/>
                </a:lnTo>
                <a:lnTo>
                  <a:pt x="150955" y="160261"/>
                </a:lnTo>
                <a:lnTo>
                  <a:pt x="153976" y="160182"/>
                </a:lnTo>
                <a:lnTo>
                  <a:pt x="157261" y="161397"/>
                </a:lnTo>
                <a:lnTo>
                  <a:pt x="160720" y="163478"/>
                </a:lnTo>
                <a:lnTo>
                  <a:pt x="169330" y="169876"/>
                </a:lnTo>
                <a:lnTo>
                  <a:pt x="173895" y="170751"/>
                </a:lnTo>
                <a:lnTo>
                  <a:pt x="176890" y="170984"/>
                </a:lnTo>
                <a:lnTo>
                  <a:pt x="180156" y="172409"/>
                </a:lnTo>
                <a:lnTo>
                  <a:pt x="183604" y="174630"/>
                </a:lnTo>
                <a:lnTo>
                  <a:pt x="192195" y="181251"/>
                </a:lnTo>
                <a:lnTo>
                  <a:pt x="192900" y="183064"/>
                </a:lnTo>
                <a:lnTo>
                  <a:pt x="193683" y="188465"/>
                </a:lnTo>
                <a:lnTo>
                  <a:pt x="195162" y="191684"/>
                </a:lnTo>
                <a:lnTo>
                  <a:pt x="200192" y="198646"/>
                </a:lnTo>
                <a:lnTo>
                  <a:pt x="202041" y="203551"/>
                </a:lnTo>
                <a:lnTo>
                  <a:pt x="203274" y="209361"/>
                </a:lnTo>
                <a:lnTo>
                  <a:pt x="204096" y="215774"/>
                </a:lnTo>
                <a:lnTo>
                  <a:pt x="204643" y="226399"/>
                </a:lnTo>
                <a:lnTo>
                  <a:pt x="205252" y="255139"/>
                </a:lnTo>
                <a:lnTo>
                  <a:pt x="204145" y="267882"/>
                </a:lnTo>
                <a:lnTo>
                  <a:pt x="202136" y="278919"/>
                </a:lnTo>
                <a:lnTo>
                  <a:pt x="199528" y="288816"/>
                </a:lnTo>
                <a:lnTo>
                  <a:pt x="197789" y="296684"/>
                </a:lnTo>
                <a:lnTo>
                  <a:pt x="196628" y="303200"/>
                </a:lnTo>
                <a:lnTo>
                  <a:pt x="195855" y="308813"/>
                </a:lnTo>
                <a:lnTo>
                  <a:pt x="194070" y="312555"/>
                </a:lnTo>
                <a:lnTo>
                  <a:pt x="191611" y="315050"/>
                </a:lnTo>
                <a:lnTo>
                  <a:pt x="185490" y="319092"/>
                </a:lnTo>
                <a:lnTo>
                  <a:pt x="182080" y="321949"/>
                </a:lnTo>
                <a:lnTo>
                  <a:pt x="178536" y="325123"/>
                </a:lnTo>
                <a:lnTo>
                  <a:pt x="171213" y="332036"/>
                </a:lnTo>
                <a:lnTo>
                  <a:pt x="162230" y="340754"/>
                </a:lnTo>
                <a:lnTo>
                  <a:pt x="160223" y="341469"/>
                </a:lnTo>
                <a:lnTo>
                  <a:pt x="154607" y="342265"/>
                </a:lnTo>
                <a:lnTo>
                  <a:pt x="151331" y="343746"/>
                </a:lnTo>
                <a:lnTo>
                  <a:pt x="147877" y="346005"/>
                </a:lnTo>
                <a:lnTo>
                  <a:pt x="144305" y="348780"/>
                </a:lnTo>
                <a:lnTo>
                  <a:pt x="140652" y="350630"/>
                </a:lnTo>
                <a:lnTo>
                  <a:pt x="136949" y="351863"/>
                </a:lnTo>
                <a:lnTo>
                  <a:pt x="133209" y="352686"/>
                </a:lnTo>
                <a:lnTo>
                  <a:pt x="129445" y="353234"/>
                </a:lnTo>
                <a:lnTo>
                  <a:pt x="125667" y="353599"/>
                </a:lnTo>
                <a:lnTo>
                  <a:pt x="121878" y="353843"/>
                </a:lnTo>
                <a:lnTo>
                  <a:pt x="118082" y="354005"/>
                </a:lnTo>
                <a:lnTo>
                  <a:pt x="110477" y="354186"/>
                </a:lnTo>
                <a:lnTo>
                  <a:pt x="87629" y="354318"/>
                </a:lnTo>
                <a:lnTo>
                  <a:pt x="83819" y="353052"/>
                </a:lnTo>
                <a:lnTo>
                  <a:pt x="80009" y="350939"/>
                </a:lnTo>
                <a:lnTo>
                  <a:pt x="70837" y="344488"/>
                </a:lnTo>
                <a:lnTo>
                  <a:pt x="66197" y="343607"/>
                </a:lnTo>
                <a:lnTo>
                  <a:pt x="59900" y="343214"/>
                </a:lnTo>
                <a:lnTo>
                  <a:pt x="45999" y="342906"/>
                </a:lnTo>
                <a:lnTo>
                  <a:pt x="45720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0"/>
          <p:cNvSpPr/>
          <p:nvPr/>
        </p:nvSpPr>
        <p:spPr>
          <a:xfrm>
            <a:off x="6646027" y="4629293"/>
            <a:ext cx="200543" cy="211817"/>
          </a:xfrm>
          <a:custGeom>
            <a:avLst/>
            <a:gdLst/>
            <a:ahLst/>
            <a:cxnLst/>
            <a:rect l="0" t="0" r="0" b="0"/>
            <a:pathLst>
              <a:path w="200543" h="211817">
                <a:moveTo>
                  <a:pt x="143392" y="45576"/>
                </a:moveTo>
                <a:lnTo>
                  <a:pt x="143392" y="39509"/>
                </a:lnTo>
                <a:lnTo>
                  <a:pt x="142123" y="36451"/>
                </a:lnTo>
                <a:lnTo>
                  <a:pt x="140006" y="33143"/>
                </a:lnTo>
                <a:lnTo>
                  <a:pt x="133551" y="24776"/>
                </a:lnTo>
                <a:lnTo>
                  <a:pt x="132669" y="20245"/>
                </a:lnTo>
                <a:lnTo>
                  <a:pt x="132433" y="17259"/>
                </a:lnTo>
                <a:lnTo>
                  <a:pt x="131007" y="15268"/>
                </a:lnTo>
                <a:lnTo>
                  <a:pt x="128785" y="13941"/>
                </a:lnTo>
                <a:lnTo>
                  <a:pt x="122162" y="11811"/>
                </a:lnTo>
                <a:lnTo>
                  <a:pt x="117870" y="8133"/>
                </a:lnTo>
                <a:lnTo>
                  <a:pt x="110834" y="1491"/>
                </a:lnTo>
                <a:lnTo>
                  <a:pt x="106486" y="583"/>
                </a:lnTo>
                <a:lnTo>
                  <a:pt x="103548" y="341"/>
                </a:lnTo>
                <a:lnTo>
                  <a:pt x="99050" y="179"/>
                </a:lnTo>
                <a:lnTo>
                  <a:pt x="87278" y="0"/>
                </a:lnTo>
                <a:lnTo>
                  <a:pt x="83123" y="1222"/>
                </a:lnTo>
                <a:lnTo>
                  <a:pt x="80353" y="3307"/>
                </a:lnTo>
                <a:lnTo>
                  <a:pt x="78505" y="5967"/>
                </a:lnTo>
                <a:lnTo>
                  <a:pt x="76005" y="7740"/>
                </a:lnTo>
                <a:lnTo>
                  <a:pt x="69839" y="9711"/>
                </a:lnTo>
                <a:lnTo>
                  <a:pt x="66417" y="11506"/>
                </a:lnTo>
                <a:lnTo>
                  <a:pt x="62865" y="13973"/>
                </a:lnTo>
                <a:lnTo>
                  <a:pt x="59228" y="16887"/>
                </a:lnTo>
                <a:lnTo>
                  <a:pt x="55532" y="20100"/>
                </a:lnTo>
                <a:lnTo>
                  <a:pt x="51799" y="23512"/>
                </a:lnTo>
                <a:lnTo>
                  <a:pt x="44265" y="30690"/>
                </a:lnTo>
                <a:lnTo>
                  <a:pt x="25274" y="49433"/>
                </a:lnTo>
                <a:lnTo>
                  <a:pt x="22736" y="53228"/>
                </a:lnTo>
                <a:lnTo>
                  <a:pt x="21045" y="57027"/>
                </a:lnTo>
                <a:lnTo>
                  <a:pt x="19918" y="60830"/>
                </a:lnTo>
                <a:lnTo>
                  <a:pt x="12263" y="84386"/>
                </a:lnTo>
                <a:lnTo>
                  <a:pt x="10253" y="91769"/>
                </a:lnTo>
                <a:lnTo>
                  <a:pt x="8913" y="97962"/>
                </a:lnTo>
                <a:lnTo>
                  <a:pt x="8019" y="103360"/>
                </a:lnTo>
                <a:lnTo>
                  <a:pt x="6153" y="109499"/>
                </a:lnTo>
                <a:lnTo>
                  <a:pt x="3640" y="116131"/>
                </a:lnTo>
                <a:lnTo>
                  <a:pt x="694" y="123093"/>
                </a:lnTo>
                <a:lnTo>
                  <a:pt x="0" y="130274"/>
                </a:lnTo>
                <a:lnTo>
                  <a:pt x="808" y="137602"/>
                </a:lnTo>
                <a:lnTo>
                  <a:pt x="2616" y="145027"/>
                </a:lnTo>
                <a:lnTo>
                  <a:pt x="5092" y="151246"/>
                </a:lnTo>
                <a:lnTo>
                  <a:pt x="8012" y="156663"/>
                </a:lnTo>
                <a:lnTo>
                  <a:pt x="15757" y="168414"/>
                </a:lnTo>
                <a:lnTo>
                  <a:pt x="17662" y="169378"/>
                </a:lnTo>
                <a:lnTo>
                  <a:pt x="23165" y="170449"/>
                </a:lnTo>
                <a:lnTo>
                  <a:pt x="26412" y="170735"/>
                </a:lnTo>
                <a:lnTo>
                  <a:pt x="29845" y="170926"/>
                </a:lnTo>
                <a:lnTo>
                  <a:pt x="38413" y="171231"/>
                </a:lnTo>
                <a:lnTo>
                  <a:pt x="42972" y="167886"/>
                </a:lnTo>
                <a:lnTo>
                  <a:pt x="45966" y="165217"/>
                </a:lnTo>
                <a:lnTo>
                  <a:pt x="49231" y="163436"/>
                </a:lnTo>
                <a:lnTo>
                  <a:pt x="52678" y="162250"/>
                </a:lnTo>
                <a:lnTo>
                  <a:pt x="56246" y="161459"/>
                </a:lnTo>
                <a:lnTo>
                  <a:pt x="58625" y="159661"/>
                </a:lnTo>
                <a:lnTo>
                  <a:pt x="60211" y="157193"/>
                </a:lnTo>
                <a:lnTo>
                  <a:pt x="61268" y="154278"/>
                </a:lnTo>
                <a:lnTo>
                  <a:pt x="64513" y="149794"/>
                </a:lnTo>
                <a:lnTo>
                  <a:pt x="69216" y="144265"/>
                </a:lnTo>
                <a:lnTo>
                  <a:pt x="74891" y="138038"/>
                </a:lnTo>
                <a:lnTo>
                  <a:pt x="79945" y="131348"/>
                </a:lnTo>
                <a:lnTo>
                  <a:pt x="84584" y="124347"/>
                </a:lnTo>
                <a:lnTo>
                  <a:pt x="88947" y="117140"/>
                </a:lnTo>
                <a:lnTo>
                  <a:pt x="93125" y="111066"/>
                </a:lnTo>
                <a:lnTo>
                  <a:pt x="97181" y="105746"/>
                </a:lnTo>
                <a:lnTo>
                  <a:pt x="101155" y="100930"/>
                </a:lnTo>
                <a:lnTo>
                  <a:pt x="103804" y="96448"/>
                </a:lnTo>
                <a:lnTo>
                  <a:pt x="105570" y="92191"/>
                </a:lnTo>
                <a:lnTo>
                  <a:pt x="106748" y="88083"/>
                </a:lnTo>
                <a:lnTo>
                  <a:pt x="108803" y="84074"/>
                </a:lnTo>
                <a:lnTo>
                  <a:pt x="111442" y="80131"/>
                </a:lnTo>
                <a:lnTo>
                  <a:pt x="114473" y="76233"/>
                </a:lnTo>
                <a:lnTo>
                  <a:pt x="116492" y="72364"/>
                </a:lnTo>
                <a:lnTo>
                  <a:pt x="117839" y="68515"/>
                </a:lnTo>
                <a:lnTo>
                  <a:pt x="118737" y="64679"/>
                </a:lnTo>
                <a:lnTo>
                  <a:pt x="119336" y="60851"/>
                </a:lnTo>
                <a:lnTo>
                  <a:pt x="119735" y="57030"/>
                </a:lnTo>
                <a:lnTo>
                  <a:pt x="120000" y="53212"/>
                </a:lnTo>
                <a:lnTo>
                  <a:pt x="121448" y="49396"/>
                </a:lnTo>
                <a:lnTo>
                  <a:pt x="123683" y="45583"/>
                </a:lnTo>
                <a:lnTo>
                  <a:pt x="131478" y="34816"/>
                </a:lnTo>
                <a:lnTo>
                  <a:pt x="125751" y="40413"/>
                </a:lnTo>
                <a:lnTo>
                  <a:pt x="124011" y="43404"/>
                </a:lnTo>
                <a:lnTo>
                  <a:pt x="122852" y="46668"/>
                </a:lnTo>
                <a:lnTo>
                  <a:pt x="122079" y="50114"/>
                </a:lnTo>
                <a:lnTo>
                  <a:pt x="122833" y="60032"/>
                </a:lnTo>
                <a:lnTo>
                  <a:pt x="124607" y="74263"/>
                </a:lnTo>
                <a:lnTo>
                  <a:pt x="127059" y="91371"/>
                </a:lnTo>
                <a:lnTo>
                  <a:pt x="128693" y="105316"/>
                </a:lnTo>
                <a:lnTo>
                  <a:pt x="129783" y="117153"/>
                </a:lnTo>
                <a:lnTo>
                  <a:pt x="130509" y="127584"/>
                </a:lnTo>
                <a:lnTo>
                  <a:pt x="132264" y="137078"/>
                </a:lnTo>
                <a:lnTo>
                  <a:pt x="134704" y="145948"/>
                </a:lnTo>
                <a:lnTo>
                  <a:pt x="147745" y="184501"/>
                </a:lnTo>
                <a:lnTo>
                  <a:pt x="151373" y="191532"/>
                </a:lnTo>
                <a:lnTo>
                  <a:pt x="155063" y="196220"/>
                </a:lnTo>
                <a:lnTo>
                  <a:pt x="164042" y="203744"/>
                </a:lnTo>
                <a:lnTo>
                  <a:pt x="168657" y="208160"/>
                </a:lnTo>
                <a:lnTo>
                  <a:pt x="171666" y="211115"/>
                </a:lnTo>
                <a:lnTo>
                  <a:pt x="174941" y="211816"/>
                </a:lnTo>
                <a:lnTo>
                  <a:pt x="178395" y="211013"/>
                </a:lnTo>
                <a:lnTo>
                  <a:pt x="181967" y="209207"/>
                </a:lnTo>
                <a:lnTo>
                  <a:pt x="185619" y="208003"/>
                </a:lnTo>
                <a:lnTo>
                  <a:pt x="189323" y="207201"/>
                </a:lnTo>
                <a:lnTo>
                  <a:pt x="197218" y="206072"/>
                </a:lnTo>
                <a:lnTo>
                  <a:pt x="200542" y="19416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1"/>
          <p:cNvSpPr/>
          <p:nvPr/>
        </p:nvSpPr>
        <p:spPr>
          <a:xfrm>
            <a:off x="6880859" y="4663439"/>
            <a:ext cx="194311" cy="34291"/>
          </a:xfrm>
          <a:custGeom>
            <a:avLst/>
            <a:gdLst/>
            <a:ahLst/>
            <a:cxnLst/>
            <a:rect l="0" t="0" r="0" b="0"/>
            <a:pathLst>
              <a:path w="194311" h="34291">
                <a:moveTo>
                  <a:pt x="0" y="34290"/>
                </a:moveTo>
                <a:lnTo>
                  <a:pt x="15909" y="18382"/>
                </a:lnTo>
                <a:lnTo>
                  <a:pt x="20767" y="16064"/>
                </a:lnTo>
                <a:lnTo>
                  <a:pt x="26544" y="14520"/>
                </a:lnTo>
                <a:lnTo>
                  <a:pt x="32936" y="13490"/>
                </a:lnTo>
                <a:lnTo>
                  <a:pt x="38468" y="11534"/>
                </a:lnTo>
                <a:lnTo>
                  <a:pt x="43426" y="8959"/>
                </a:lnTo>
                <a:lnTo>
                  <a:pt x="48001" y="5973"/>
                </a:lnTo>
                <a:lnTo>
                  <a:pt x="52320" y="3982"/>
                </a:lnTo>
                <a:lnTo>
                  <a:pt x="56471" y="2655"/>
                </a:lnTo>
                <a:lnTo>
                  <a:pt x="60507" y="1770"/>
                </a:lnTo>
                <a:lnTo>
                  <a:pt x="70819" y="1180"/>
                </a:lnTo>
                <a:lnTo>
                  <a:pt x="102595" y="525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42"/>
          <p:cNvSpPr/>
          <p:nvPr/>
        </p:nvSpPr>
        <p:spPr>
          <a:xfrm>
            <a:off x="6960869" y="4572000"/>
            <a:ext cx="22862" cy="240030"/>
          </a:xfrm>
          <a:custGeom>
            <a:avLst/>
            <a:gdLst/>
            <a:ahLst/>
            <a:cxnLst/>
            <a:rect l="0" t="0" r="0" b="0"/>
            <a:pathLst>
              <a:path w="22862" h="240030">
                <a:moveTo>
                  <a:pt x="0" y="0"/>
                </a:moveTo>
                <a:lnTo>
                  <a:pt x="0" y="116557"/>
                </a:lnTo>
                <a:lnTo>
                  <a:pt x="1271" y="125964"/>
                </a:lnTo>
                <a:lnTo>
                  <a:pt x="3388" y="134776"/>
                </a:lnTo>
                <a:lnTo>
                  <a:pt x="6069" y="143190"/>
                </a:lnTo>
                <a:lnTo>
                  <a:pt x="9125" y="155150"/>
                </a:lnTo>
                <a:lnTo>
                  <a:pt x="20801" y="207748"/>
                </a:lnTo>
                <a:lnTo>
                  <a:pt x="21487" y="213428"/>
                </a:lnTo>
                <a:lnTo>
                  <a:pt x="21945" y="219755"/>
                </a:lnTo>
                <a:lnTo>
                  <a:pt x="22861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43"/>
          <p:cNvSpPr/>
          <p:nvPr/>
        </p:nvSpPr>
        <p:spPr>
          <a:xfrm>
            <a:off x="7098030" y="4549139"/>
            <a:ext cx="194252" cy="274275"/>
          </a:xfrm>
          <a:custGeom>
            <a:avLst/>
            <a:gdLst/>
            <a:ahLst/>
            <a:cxnLst/>
            <a:rect l="0" t="0" r="0" b="0"/>
            <a:pathLst>
              <a:path w="194252" h="274275">
                <a:moveTo>
                  <a:pt x="0" y="0"/>
                </a:moveTo>
                <a:lnTo>
                  <a:pt x="15908" y="0"/>
                </a:lnTo>
                <a:lnTo>
                  <a:pt x="18226" y="1270"/>
                </a:lnTo>
                <a:lnTo>
                  <a:pt x="19771" y="3387"/>
                </a:lnTo>
                <a:lnTo>
                  <a:pt x="20800" y="6069"/>
                </a:lnTo>
                <a:lnTo>
                  <a:pt x="25331" y="12434"/>
                </a:lnTo>
                <a:lnTo>
                  <a:pt x="28317" y="15909"/>
                </a:lnTo>
                <a:lnTo>
                  <a:pt x="30308" y="19496"/>
                </a:lnTo>
                <a:lnTo>
                  <a:pt x="32520" y="26869"/>
                </a:lnTo>
                <a:lnTo>
                  <a:pt x="33503" y="34379"/>
                </a:lnTo>
                <a:lnTo>
                  <a:pt x="33765" y="38159"/>
                </a:lnTo>
                <a:lnTo>
                  <a:pt x="35210" y="41950"/>
                </a:lnTo>
                <a:lnTo>
                  <a:pt x="40202" y="49548"/>
                </a:lnTo>
                <a:lnTo>
                  <a:pt x="42041" y="55892"/>
                </a:lnTo>
                <a:lnTo>
                  <a:pt x="43267" y="63931"/>
                </a:lnTo>
                <a:lnTo>
                  <a:pt x="44085" y="73101"/>
                </a:lnTo>
                <a:lnTo>
                  <a:pt x="44630" y="80484"/>
                </a:lnTo>
                <a:lnTo>
                  <a:pt x="45235" y="92074"/>
                </a:lnTo>
                <a:lnTo>
                  <a:pt x="45505" y="101459"/>
                </a:lnTo>
                <a:lnTo>
                  <a:pt x="45624" y="117483"/>
                </a:lnTo>
                <a:lnTo>
                  <a:pt x="45714" y="194693"/>
                </a:lnTo>
                <a:lnTo>
                  <a:pt x="45718" y="194386"/>
                </a:lnTo>
                <a:lnTo>
                  <a:pt x="51787" y="188265"/>
                </a:lnTo>
                <a:lnTo>
                  <a:pt x="53575" y="185200"/>
                </a:lnTo>
                <a:lnTo>
                  <a:pt x="55561" y="178408"/>
                </a:lnTo>
                <a:lnTo>
                  <a:pt x="59830" y="171156"/>
                </a:lnTo>
                <a:lnTo>
                  <a:pt x="62746" y="167444"/>
                </a:lnTo>
                <a:lnTo>
                  <a:pt x="65961" y="163700"/>
                </a:lnTo>
                <a:lnTo>
                  <a:pt x="69374" y="159933"/>
                </a:lnTo>
                <a:lnTo>
                  <a:pt x="76553" y="152362"/>
                </a:lnTo>
                <a:lnTo>
                  <a:pt x="83977" y="144763"/>
                </a:lnTo>
                <a:lnTo>
                  <a:pt x="89004" y="140959"/>
                </a:lnTo>
                <a:lnTo>
                  <a:pt x="94896" y="137153"/>
                </a:lnTo>
                <a:lnTo>
                  <a:pt x="101364" y="133345"/>
                </a:lnTo>
                <a:lnTo>
                  <a:pt x="105676" y="129537"/>
                </a:lnTo>
                <a:lnTo>
                  <a:pt x="108551" y="125728"/>
                </a:lnTo>
                <a:lnTo>
                  <a:pt x="110467" y="121919"/>
                </a:lnTo>
                <a:lnTo>
                  <a:pt x="113015" y="119379"/>
                </a:lnTo>
                <a:lnTo>
                  <a:pt x="115983" y="117686"/>
                </a:lnTo>
                <a:lnTo>
                  <a:pt x="119232" y="116558"/>
                </a:lnTo>
                <a:lnTo>
                  <a:pt x="122668" y="115806"/>
                </a:lnTo>
                <a:lnTo>
                  <a:pt x="126229" y="115304"/>
                </a:lnTo>
                <a:lnTo>
                  <a:pt x="129872" y="114969"/>
                </a:lnTo>
                <a:lnTo>
                  <a:pt x="133571" y="114746"/>
                </a:lnTo>
                <a:lnTo>
                  <a:pt x="141068" y="114498"/>
                </a:lnTo>
                <a:lnTo>
                  <a:pt x="160033" y="114327"/>
                </a:lnTo>
                <a:lnTo>
                  <a:pt x="163839" y="114318"/>
                </a:lnTo>
                <a:lnTo>
                  <a:pt x="167645" y="115582"/>
                </a:lnTo>
                <a:lnTo>
                  <a:pt x="171454" y="117695"/>
                </a:lnTo>
                <a:lnTo>
                  <a:pt x="175262" y="120373"/>
                </a:lnTo>
                <a:lnTo>
                  <a:pt x="179071" y="124699"/>
                </a:lnTo>
                <a:lnTo>
                  <a:pt x="182881" y="130123"/>
                </a:lnTo>
                <a:lnTo>
                  <a:pt x="186691" y="136279"/>
                </a:lnTo>
                <a:lnTo>
                  <a:pt x="189230" y="141653"/>
                </a:lnTo>
                <a:lnTo>
                  <a:pt x="190923" y="146505"/>
                </a:lnTo>
                <a:lnTo>
                  <a:pt x="192052" y="151010"/>
                </a:lnTo>
                <a:lnTo>
                  <a:pt x="193307" y="159403"/>
                </a:lnTo>
                <a:lnTo>
                  <a:pt x="193864" y="167366"/>
                </a:lnTo>
                <a:lnTo>
                  <a:pt x="194111" y="175138"/>
                </a:lnTo>
                <a:lnTo>
                  <a:pt x="194251" y="192722"/>
                </a:lnTo>
                <a:lnTo>
                  <a:pt x="193000" y="198332"/>
                </a:lnTo>
                <a:lnTo>
                  <a:pt x="190897" y="203341"/>
                </a:lnTo>
                <a:lnTo>
                  <a:pt x="188225" y="207951"/>
                </a:lnTo>
                <a:lnTo>
                  <a:pt x="185172" y="212294"/>
                </a:lnTo>
                <a:lnTo>
                  <a:pt x="181869" y="216460"/>
                </a:lnTo>
                <a:lnTo>
                  <a:pt x="178396" y="220507"/>
                </a:lnTo>
                <a:lnTo>
                  <a:pt x="174810" y="224475"/>
                </a:lnTo>
                <a:lnTo>
                  <a:pt x="167440" y="232270"/>
                </a:lnTo>
                <a:lnTo>
                  <a:pt x="156151" y="243799"/>
                </a:lnTo>
                <a:lnTo>
                  <a:pt x="151090" y="247623"/>
                </a:lnTo>
                <a:lnTo>
                  <a:pt x="145177" y="251442"/>
                </a:lnTo>
                <a:lnTo>
                  <a:pt x="138694" y="255258"/>
                </a:lnTo>
                <a:lnTo>
                  <a:pt x="133103" y="257802"/>
                </a:lnTo>
                <a:lnTo>
                  <a:pt x="128105" y="259498"/>
                </a:lnTo>
                <a:lnTo>
                  <a:pt x="123503" y="260629"/>
                </a:lnTo>
                <a:lnTo>
                  <a:pt x="117895" y="262653"/>
                </a:lnTo>
                <a:lnTo>
                  <a:pt x="111617" y="265272"/>
                </a:lnTo>
                <a:lnTo>
                  <a:pt x="104891" y="268288"/>
                </a:lnTo>
                <a:lnTo>
                  <a:pt x="99137" y="270299"/>
                </a:lnTo>
                <a:lnTo>
                  <a:pt x="94031" y="271640"/>
                </a:lnTo>
                <a:lnTo>
                  <a:pt x="89358" y="272533"/>
                </a:lnTo>
                <a:lnTo>
                  <a:pt x="84971" y="273129"/>
                </a:lnTo>
                <a:lnTo>
                  <a:pt x="80778" y="273526"/>
                </a:lnTo>
                <a:lnTo>
                  <a:pt x="76711" y="273791"/>
                </a:lnTo>
                <a:lnTo>
                  <a:pt x="72731" y="273967"/>
                </a:lnTo>
                <a:lnTo>
                  <a:pt x="64921" y="274163"/>
                </a:lnTo>
                <a:lnTo>
                  <a:pt x="53384" y="274274"/>
                </a:lnTo>
                <a:lnTo>
                  <a:pt x="49560" y="273019"/>
                </a:lnTo>
                <a:lnTo>
                  <a:pt x="45740" y="270913"/>
                </a:lnTo>
                <a:lnTo>
                  <a:pt x="41923" y="268239"/>
                </a:lnTo>
                <a:lnTo>
                  <a:pt x="38108" y="266456"/>
                </a:lnTo>
                <a:lnTo>
                  <a:pt x="34295" y="265267"/>
                </a:lnTo>
                <a:lnTo>
                  <a:pt x="11429" y="2628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44"/>
          <p:cNvSpPr/>
          <p:nvPr/>
        </p:nvSpPr>
        <p:spPr>
          <a:xfrm>
            <a:off x="6583680" y="4812505"/>
            <a:ext cx="902971" cy="113825"/>
          </a:xfrm>
          <a:custGeom>
            <a:avLst/>
            <a:gdLst/>
            <a:ahLst/>
            <a:cxnLst/>
            <a:rect l="0" t="0" r="0" b="0"/>
            <a:pathLst>
              <a:path w="902971" h="113825">
                <a:moveTo>
                  <a:pt x="0" y="113824"/>
                </a:moveTo>
                <a:lnTo>
                  <a:pt x="49963" y="113824"/>
                </a:lnTo>
                <a:lnTo>
                  <a:pt x="67079" y="110438"/>
                </a:lnTo>
                <a:lnTo>
                  <a:pt x="75199" y="107757"/>
                </a:lnTo>
                <a:lnTo>
                  <a:pt x="90995" y="104777"/>
                </a:lnTo>
                <a:lnTo>
                  <a:pt x="115764" y="102865"/>
                </a:lnTo>
                <a:lnTo>
                  <a:pt x="121626" y="101438"/>
                </a:lnTo>
                <a:lnTo>
                  <a:pt x="128073" y="99217"/>
                </a:lnTo>
                <a:lnTo>
                  <a:pt x="134913" y="96466"/>
                </a:lnTo>
                <a:lnTo>
                  <a:pt x="149284" y="93409"/>
                </a:lnTo>
                <a:lnTo>
                  <a:pt x="173139" y="91447"/>
                </a:lnTo>
                <a:lnTo>
                  <a:pt x="187816" y="88746"/>
                </a:lnTo>
                <a:lnTo>
                  <a:pt x="234603" y="78972"/>
                </a:lnTo>
                <a:lnTo>
                  <a:pt x="255463" y="74080"/>
                </a:lnTo>
                <a:lnTo>
                  <a:pt x="273178" y="69548"/>
                </a:lnTo>
                <a:lnTo>
                  <a:pt x="288798" y="65256"/>
                </a:lnTo>
                <a:lnTo>
                  <a:pt x="301753" y="62396"/>
                </a:lnTo>
                <a:lnTo>
                  <a:pt x="322919" y="59217"/>
                </a:lnTo>
                <a:lnTo>
                  <a:pt x="333389" y="57100"/>
                </a:lnTo>
                <a:lnTo>
                  <a:pt x="344179" y="54418"/>
                </a:lnTo>
                <a:lnTo>
                  <a:pt x="355183" y="51360"/>
                </a:lnTo>
                <a:lnTo>
                  <a:pt x="368868" y="48052"/>
                </a:lnTo>
                <a:lnTo>
                  <a:pt x="401008" y="40989"/>
                </a:lnTo>
                <a:lnTo>
                  <a:pt x="415928" y="38597"/>
                </a:lnTo>
                <a:lnTo>
                  <a:pt x="442667" y="35940"/>
                </a:lnTo>
                <a:lnTo>
                  <a:pt x="457671" y="33961"/>
                </a:lnTo>
                <a:lnTo>
                  <a:pt x="474024" y="31372"/>
                </a:lnTo>
                <a:lnTo>
                  <a:pt x="491276" y="28377"/>
                </a:lnTo>
                <a:lnTo>
                  <a:pt x="506587" y="25109"/>
                </a:lnTo>
                <a:lnTo>
                  <a:pt x="520604" y="21661"/>
                </a:lnTo>
                <a:lnTo>
                  <a:pt x="533759" y="18092"/>
                </a:lnTo>
                <a:lnTo>
                  <a:pt x="545070" y="15713"/>
                </a:lnTo>
                <a:lnTo>
                  <a:pt x="564410" y="13070"/>
                </a:lnTo>
                <a:lnTo>
                  <a:pt x="584859" y="11895"/>
                </a:lnTo>
                <a:lnTo>
                  <a:pt x="614404" y="11233"/>
                </a:lnTo>
                <a:lnTo>
                  <a:pt x="632479" y="9808"/>
                </a:lnTo>
                <a:lnTo>
                  <a:pt x="642632" y="7650"/>
                </a:lnTo>
                <a:lnTo>
                  <a:pt x="653212" y="4942"/>
                </a:lnTo>
                <a:lnTo>
                  <a:pt x="675126" y="1932"/>
                </a:lnTo>
                <a:lnTo>
                  <a:pt x="686304" y="1130"/>
                </a:lnTo>
                <a:lnTo>
                  <a:pt x="735977" y="238"/>
                </a:lnTo>
                <a:lnTo>
                  <a:pt x="768782" y="0"/>
                </a:lnTo>
                <a:lnTo>
                  <a:pt x="793191" y="1112"/>
                </a:lnTo>
                <a:lnTo>
                  <a:pt x="812004" y="3122"/>
                </a:lnTo>
                <a:lnTo>
                  <a:pt x="827086" y="5733"/>
                </a:lnTo>
                <a:lnTo>
                  <a:pt x="850617" y="8634"/>
                </a:lnTo>
                <a:lnTo>
                  <a:pt x="874758" y="10267"/>
                </a:lnTo>
                <a:lnTo>
                  <a:pt x="902970" y="1095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45"/>
          <p:cNvSpPr/>
          <p:nvPr/>
        </p:nvSpPr>
        <p:spPr>
          <a:xfrm>
            <a:off x="6755287" y="4938427"/>
            <a:ext cx="342744" cy="250729"/>
          </a:xfrm>
          <a:custGeom>
            <a:avLst/>
            <a:gdLst/>
            <a:ahLst/>
            <a:cxnLst/>
            <a:rect l="0" t="0" r="0" b="0"/>
            <a:pathLst>
              <a:path w="342744" h="250729">
                <a:moveTo>
                  <a:pt x="68422" y="67912"/>
                </a:moveTo>
                <a:lnTo>
                  <a:pt x="68422" y="56953"/>
                </a:lnTo>
                <a:lnTo>
                  <a:pt x="74490" y="50554"/>
                </a:lnTo>
                <a:lnTo>
                  <a:pt x="95290" y="29627"/>
                </a:lnTo>
                <a:lnTo>
                  <a:pt x="101575" y="25879"/>
                </a:lnTo>
                <a:lnTo>
                  <a:pt x="109573" y="22110"/>
                </a:lnTo>
                <a:lnTo>
                  <a:pt x="118717" y="18327"/>
                </a:lnTo>
                <a:lnTo>
                  <a:pt x="127352" y="14536"/>
                </a:lnTo>
                <a:lnTo>
                  <a:pt x="143720" y="6936"/>
                </a:lnTo>
                <a:lnTo>
                  <a:pt x="152910" y="4401"/>
                </a:lnTo>
                <a:lnTo>
                  <a:pt x="162848" y="2712"/>
                </a:lnTo>
                <a:lnTo>
                  <a:pt x="173283" y="1585"/>
                </a:lnTo>
                <a:lnTo>
                  <a:pt x="181509" y="834"/>
                </a:lnTo>
                <a:lnTo>
                  <a:pt x="188264" y="334"/>
                </a:lnTo>
                <a:lnTo>
                  <a:pt x="194036" y="0"/>
                </a:lnTo>
                <a:lnTo>
                  <a:pt x="199155" y="1047"/>
                </a:lnTo>
                <a:lnTo>
                  <a:pt x="212427" y="7319"/>
                </a:lnTo>
                <a:lnTo>
                  <a:pt x="220477" y="9232"/>
                </a:lnTo>
                <a:lnTo>
                  <a:pt x="228289" y="13469"/>
                </a:lnTo>
                <a:lnTo>
                  <a:pt x="235994" y="19585"/>
                </a:lnTo>
                <a:lnTo>
                  <a:pt x="243652" y="26537"/>
                </a:lnTo>
                <a:lnTo>
                  <a:pt x="246202" y="30169"/>
                </a:lnTo>
                <a:lnTo>
                  <a:pt x="249036" y="37591"/>
                </a:lnTo>
                <a:lnTo>
                  <a:pt x="253682" y="45123"/>
                </a:lnTo>
                <a:lnTo>
                  <a:pt x="256698" y="48909"/>
                </a:lnTo>
                <a:lnTo>
                  <a:pt x="258710" y="52704"/>
                </a:lnTo>
                <a:lnTo>
                  <a:pt x="260945" y="60306"/>
                </a:lnTo>
                <a:lnTo>
                  <a:pt x="260270" y="64112"/>
                </a:lnTo>
                <a:lnTo>
                  <a:pt x="256135" y="71727"/>
                </a:lnTo>
                <a:lnTo>
                  <a:pt x="254524" y="76805"/>
                </a:lnTo>
                <a:lnTo>
                  <a:pt x="253451" y="82731"/>
                </a:lnTo>
                <a:lnTo>
                  <a:pt x="252734" y="89221"/>
                </a:lnTo>
                <a:lnTo>
                  <a:pt x="250987" y="94819"/>
                </a:lnTo>
                <a:lnTo>
                  <a:pt x="248552" y="99820"/>
                </a:lnTo>
                <a:lnTo>
                  <a:pt x="245660" y="104424"/>
                </a:lnTo>
                <a:lnTo>
                  <a:pt x="241190" y="112573"/>
                </a:lnTo>
                <a:lnTo>
                  <a:pt x="229452" y="135175"/>
                </a:lnTo>
                <a:lnTo>
                  <a:pt x="224035" y="144504"/>
                </a:lnTo>
                <a:lnTo>
                  <a:pt x="219154" y="151994"/>
                </a:lnTo>
                <a:lnTo>
                  <a:pt x="214630" y="158256"/>
                </a:lnTo>
                <a:lnTo>
                  <a:pt x="196128" y="185274"/>
                </a:lnTo>
                <a:lnTo>
                  <a:pt x="187849" y="194413"/>
                </a:lnTo>
                <a:lnTo>
                  <a:pt x="178520" y="203047"/>
                </a:lnTo>
                <a:lnTo>
                  <a:pt x="168491" y="211341"/>
                </a:lnTo>
                <a:lnTo>
                  <a:pt x="157995" y="218142"/>
                </a:lnTo>
                <a:lnTo>
                  <a:pt x="147188" y="223945"/>
                </a:lnTo>
                <a:lnTo>
                  <a:pt x="136172" y="229085"/>
                </a:lnTo>
                <a:lnTo>
                  <a:pt x="127559" y="233780"/>
                </a:lnTo>
                <a:lnTo>
                  <a:pt x="120547" y="238181"/>
                </a:lnTo>
                <a:lnTo>
                  <a:pt x="114602" y="242385"/>
                </a:lnTo>
                <a:lnTo>
                  <a:pt x="108099" y="245187"/>
                </a:lnTo>
                <a:lnTo>
                  <a:pt x="101223" y="247056"/>
                </a:lnTo>
                <a:lnTo>
                  <a:pt x="94100" y="248302"/>
                </a:lnTo>
                <a:lnTo>
                  <a:pt x="88081" y="249132"/>
                </a:lnTo>
                <a:lnTo>
                  <a:pt x="78006" y="250054"/>
                </a:lnTo>
                <a:lnTo>
                  <a:pt x="72272" y="250300"/>
                </a:lnTo>
                <a:lnTo>
                  <a:pt x="53336" y="250646"/>
                </a:lnTo>
                <a:lnTo>
                  <a:pt x="43514" y="250728"/>
                </a:lnTo>
                <a:lnTo>
                  <a:pt x="39116" y="249479"/>
                </a:lnTo>
                <a:lnTo>
                  <a:pt x="30845" y="244705"/>
                </a:lnTo>
                <a:lnTo>
                  <a:pt x="22934" y="241737"/>
                </a:lnTo>
                <a:lnTo>
                  <a:pt x="13576" y="239832"/>
                </a:lnTo>
                <a:lnTo>
                  <a:pt x="5887" y="233434"/>
                </a:lnTo>
                <a:lnTo>
                  <a:pt x="373" y="228416"/>
                </a:lnTo>
                <a:lnTo>
                  <a:pt x="0" y="222008"/>
                </a:lnTo>
                <a:lnTo>
                  <a:pt x="1217" y="218903"/>
                </a:lnTo>
                <a:lnTo>
                  <a:pt x="5957" y="212066"/>
                </a:lnTo>
                <a:lnTo>
                  <a:pt x="12296" y="204794"/>
                </a:lnTo>
                <a:lnTo>
                  <a:pt x="19348" y="197329"/>
                </a:lnTo>
                <a:lnTo>
                  <a:pt x="26716" y="189777"/>
                </a:lnTo>
                <a:lnTo>
                  <a:pt x="31728" y="187256"/>
                </a:lnTo>
                <a:lnTo>
                  <a:pt x="37609" y="185574"/>
                </a:lnTo>
                <a:lnTo>
                  <a:pt x="44070" y="184454"/>
                </a:lnTo>
                <a:lnTo>
                  <a:pt x="50918" y="182437"/>
                </a:lnTo>
                <a:lnTo>
                  <a:pt x="58023" y="179822"/>
                </a:lnTo>
                <a:lnTo>
                  <a:pt x="65299" y="176809"/>
                </a:lnTo>
                <a:lnTo>
                  <a:pt x="72690" y="174800"/>
                </a:lnTo>
                <a:lnTo>
                  <a:pt x="80158" y="173461"/>
                </a:lnTo>
                <a:lnTo>
                  <a:pt x="87675" y="172568"/>
                </a:lnTo>
                <a:lnTo>
                  <a:pt x="97769" y="170703"/>
                </a:lnTo>
                <a:lnTo>
                  <a:pt x="122528" y="165244"/>
                </a:lnTo>
                <a:lnTo>
                  <a:pt x="136244" y="163280"/>
                </a:lnTo>
                <a:lnTo>
                  <a:pt x="150466" y="161971"/>
                </a:lnTo>
                <a:lnTo>
                  <a:pt x="177277" y="160516"/>
                </a:lnTo>
                <a:lnTo>
                  <a:pt x="197659" y="159870"/>
                </a:lnTo>
                <a:lnTo>
                  <a:pt x="223414" y="159506"/>
                </a:lnTo>
                <a:lnTo>
                  <a:pt x="231440" y="160724"/>
                </a:lnTo>
                <a:lnTo>
                  <a:pt x="239331" y="162807"/>
                </a:lnTo>
                <a:lnTo>
                  <a:pt x="247132" y="165465"/>
                </a:lnTo>
                <a:lnTo>
                  <a:pt x="253602" y="167238"/>
                </a:lnTo>
                <a:lnTo>
                  <a:pt x="264178" y="169207"/>
                </a:lnTo>
                <a:lnTo>
                  <a:pt x="270046" y="171002"/>
                </a:lnTo>
                <a:lnTo>
                  <a:pt x="276498" y="173469"/>
                </a:lnTo>
                <a:lnTo>
                  <a:pt x="283339" y="176384"/>
                </a:lnTo>
                <a:lnTo>
                  <a:pt x="289171" y="178326"/>
                </a:lnTo>
                <a:lnTo>
                  <a:pt x="299036" y="180485"/>
                </a:lnTo>
                <a:lnTo>
                  <a:pt x="307654" y="181445"/>
                </a:lnTo>
                <a:lnTo>
                  <a:pt x="311731" y="181701"/>
                </a:lnTo>
                <a:lnTo>
                  <a:pt x="314448" y="183141"/>
                </a:lnTo>
                <a:lnTo>
                  <a:pt x="316260" y="185372"/>
                </a:lnTo>
                <a:lnTo>
                  <a:pt x="317468" y="188129"/>
                </a:lnTo>
                <a:lnTo>
                  <a:pt x="319542" y="189966"/>
                </a:lnTo>
                <a:lnTo>
                  <a:pt x="322196" y="191192"/>
                </a:lnTo>
                <a:lnTo>
                  <a:pt x="328530" y="192553"/>
                </a:lnTo>
                <a:lnTo>
                  <a:pt x="331999" y="192917"/>
                </a:lnTo>
                <a:lnTo>
                  <a:pt x="342743" y="19364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46"/>
          <p:cNvSpPr/>
          <p:nvPr/>
        </p:nvSpPr>
        <p:spPr>
          <a:xfrm>
            <a:off x="7132319" y="4697729"/>
            <a:ext cx="29444" cy="137161"/>
          </a:xfrm>
          <a:custGeom>
            <a:avLst/>
            <a:gdLst/>
            <a:ahLst/>
            <a:cxnLst/>
            <a:rect l="0" t="0" r="0" b="0"/>
            <a:pathLst>
              <a:path w="29444" h="137161">
                <a:moveTo>
                  <a:pt x="0" y="0"/>
                </a:moveTo>
                <a:lnTo>
                  <a:pt x="9842" y="19683"/>
                </a:lnTo>
                <a:lnTo>
                  <a:pt x="10372" y="22012"/>
                </a:lnTo>
                <a:lnTo>
                  <a:pt x="10724" y="24835"/>
                </a:lnTo>
                <a:lnTo>
                  <a:pt x="10959" y="27987"/>
                </a:lnTo>
                <a:lnTo>
                  <a:pt x="12387" y="30088"/>
                </a:lnTo>
                <a:lnTo>
                  <a:pt x="14608" y="31489"/>
                </a:lnTo>
                <a:lnTo>
                  <a:pt x="17359" y="32422"/>
                </a:lnTo>
                <a:lnTo>
                  <a:pt x="19193" y="34315"/>
                </a:lnTo>
                <a:lnTo>
                  <a:pt x="20415" y="36847"/>
                </a:lnTo>
                <a:lnTo>
                  <a:pt x="22378" y="43968"/>
                </a:lnTo>
                <a:lnTo>
                  <a:pt x="22539" y="47092"/>
                </a:lnTo>
                <a:lnTo>
                  <a:pt x="22765" y="62355"/>
                </a:lnTo>
                <a:lnTo>
                  <a:pt x="22848" y="77434"/>
                </a:lnTo>
                <a:lnTo>
                  <a:pt x="24123" y="78293"/>
                </a:lnTo>
                <a:lnTo>
                  <a:pt x="26242" y="78865"/>
                </a:lnTo>
                <a:lnTo>
                  <a:pt x="28925" y="79247"/>
                </a:lnTo>
                <a:lnTo>
                  <a:pt x="29443" y="80771"/>
                </a:lnTo>
                <a:lnTo>
                  <a:pt x="28519" y="83058"/>
                </a:lnTo>
                <a:lnTo>
                  <a:pt x="23192" y="90950"/>
                </a:lnTo>
                <a:lnTo>
                  <a:pt x="23007" y="94609"/>
                </a:lnTo>
                <a:lnTo>
                  <a:pt x="22880" y="103052"/>
                </a:lnTo>
                <a:lnTo>
                  <a:pt x="22861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Using the median of trapezoid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would you do to find x?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2638425"/>
            <a:ext cx="5410200" cy="3224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SMARTPenAnnotation70"/>
          <p:cNvSpPr/>
          <p:nvPr/>
        </p:nvSpPr>
        <p:spPr>
          <a:xfrm>
            <a:off x="5694360" y="3154683"/>
            <a:ext cx="283531" cy="376985"/>
          </a:xfrm>
          <a:custGeom>
            <a:avLst/>
            <a:gdLst/>
            <a:ahLst/>
            <a:cxnLst/>
            <a:rect l="0" t="0" r="0" b="0"/>
            <a:pathLst>
              <a:path w="283531" h="376985">
                <a:moveTo>
                  <a:pt x="283530" y="11426"/>
                </a:moveTo>
                <a:lnTo>
                  <a:pt x="272570" y="11426"/>
                </a:lnTo>
                <a:lnTo>
                  <a:pt x="264338" y="3571"/>
                </a:lnTo>
                <a:lnTo>
                  <a:pt x="262300" y="1585"/>
                </a:lnTo>
                <a:lnTo>
                  <a:pt x="258007" y="702"/>
                </a:lnTo>
                <a:lnTo>
                  <a:pt x="251866" y="310"/>
                </a:lnTo>
                <a:lnTo>
                  <a:pt x="244904" y="136"/>
                </a:lnTo>
                <a:lnTo>
                  <a:pt x="195217" y="0"/>
                </a:lnTo>
                <a:lnTo>
                  <a:pt x="189095" y="1269"/>
                </a:lnTo>
                <a:lnTo>
                  <a:pt x="183743" y="3385"/>
                </a:lnTo>
                <a:lnTo>
                  <a:pt x="178905" y="6065"/>
                </a:lnTo>
                <a:lnTo>
                  <a:pt x="170144" y="9044"/>
                </a:lnTo>
                <a:lnTo>
                  <a:pt x="166029" y="9838"/>
                </a:lnTo>
                <a:lnTo>
                  <a:pt x="160746" y="10367"/>
                </a:lnTo>
                <a:lnTo>
                  <a:pt x="154684" y="10720"/>
                </a:lnTo>
                <a:lnTo>
                  <a:pt x="148102" y="10956"/>
                </a:lnTo>
                <a:lnTo>
                  <a:pt x="142444" y="12382"/>
                </a:lnTo>
                <a:lnTo>
                  <a:pt x="137403" y="14604"/>
                </a:lnTo>
                <a:lnTo>
                  <a:pt x="132772" y="17355"/>
                </a:lnTo>
                <a:lnTo>
                  <a:pt x="124239" y="20411"/>
                </a:lnTo>
                <a:lnTo>
                  <a:pt x="120186" y="21226"/>
                </a:lnTo>
                <a:lnTo>
                  <a:pt x="112296" y="25519"/>
                </a:lnTo>
                <a:lnTo>
                  <a:pt x="108414" y="28441"/>
                </a:lnTo>
                <a:lnTo>
                  <a:pt x="103286" y="30390"/>
                </a:lnTo>
                <a:lnTo>
                  <a:pt x="97327" y="31688"/>
                </a:lnTo>
                <a:lnTo>
                  <a:pt x="90815" y="32555"/>
                </a:lnTo>
                <a:lnTo>
                  <a:pt x="85203" y="34402"/>
                </a:lnTo>
                <a:lnTo>
                  <a:pt x="80192" y="36903"/>
                </a:lnTo>
                <a:lnTo>
                  <a:pt x="75581" y="39841"/>
                </a:lnTo>
                <a:lnTo>
                  <a:pt x="69967" y="43070"/>
                </a:lnTo>
                <a:lnTo>
                  <a:pt x="56956" y="50044"/>
                </a:lnTo>
                <a:lnTo>
                  <a:pt x="51201" y="53681"/>
                </a:lnTo>
                <a:lnTo>
                  <a:pt x="46094" y="57376"/>
                </a:lnTo>
                <a:lnTo>
                  <a:pt x="41419" y="61110"/>
                </a:lnTo>
                <a:lnTo>
                  <a:pt x="38302" y="64868"/>
                </a:lnTo>
                <a:lnTo>
                  <a:pt x="36225" y="68644"/>
                </a:lnTo>
                <a:lnTo>
                  <a:pt x="34840" y="72432"/>
                </a:lnTo>
                <a:lnTo>
                  <a:pt x="29914" y="80027"/>
                </a:lnTo>
                <a:lnTo>
                  <a:pt x="23491" y="87635"/>
                </a:lnTo>
                <a:lnTo>
                  <a:pt x="16404" y="95250"/>
                </a:lnTo>
                <a:lnTo>
                  <a:pt x="9020" y="106255"/>
                </a:lnTo>
                <a:lnTo>
                  <a:pt x="5273" y="112745"/>
                </a:lnTo>
                <a:lnTo>
                  <a:pt x="1110" y="123344"/>
                </a:lnTo>
                <a:lnTo>
                  <a:pt x="0" y="127948"/>
                </a:lnTo>
                <a:lnTo>
                  <a:pt x="530" y="132287"/>
                </a:lnTo>
                <a:lnTo>
                  <a:pt x="2153" y="136450"/>
                </a:lnTo>
                <a:lnTo>
                  <a:pt x="7816" y="146189"/>
                </a:lnTo>
                <a:lnTo>
                  <a:pt x="9551" y="146989"/>
                </a:lnTo>
                <a:lnTo>
                  <a:pt x="18073" y="148271"/>
                </a:lnTo>
                <a:lnTo>
                  <a:pt x="18928" y="148376"/>
                </a:lnTo>
                <a:lnTo>
                  <a:pt x="23266" y="145106"/>
                </a:lnTo>
                <a:lnTo>
                  <a:pt x="26200" y="142456"/>
                </a:lnTo>
                <a:lnTo>
                  <a:pt x="30697" y="140689"/>
                </a:lnTo>
                <a:lnTo>
                  <a:pt x="36234" y="139512"/>
                </a:lnTo>
                <a:lnTo>
                  <a:pt x="42466" y="138727"/>
                </a:lnTo>
                <a:lnTo>
                  <a:pt x="49160" y="136933"/>
                </a:lnTo>
                <a:lnTo>
                  <a:pt x="56164" y="134468"/>
                </a:lnTo>
                <a:lnTo>
                  <a:pt x="63372" y="131554"/>
                </a:lnTo>
                <a:lnTo>
                  <a:pt x="70718" y="129611"/>
                </a:lnTo>
                <a:lnTo>
                  <a:pt x="78155" y="128316"/>
                </a:lnTo>
                <a:lnTo>
                  <a:pt x="85653" y="127453"/>
                </a:lnTo>
                <a:lnTo>
                  <a:pt x="93192" y="126877"/>
                </a:lnTo>
                <a:lnTo>
                  <a:pt x="100758" y="126494"/>
                </a:lnTo>
                <a:lnTo>
                  <a:pt x="108342" y="126238"/>
                </a:lnTo>
                <a:lnTo>
                  <a:pt x="143287" y="125878"/>
                </a:lnTo>
                <a:lnTo>
                  <a:pt x="153204" y="127098"/>
                </a:lnTo>
                <a:lnTo>
                  <a:pt x="161086" y="129180"/>
                </a:lnTo>
                <a:lnTo>
                  <a:pt x="167610" y="131839"/>
                </a:lnTo>
                <a:lnTo>
                  <a:pt x="174500" y="133612"/>
                </a:lnTo>
                <a:lnTo>
                  <a:pt x="181634" y="134793"/>
                </a:lnTo>
                <a:lnTo>
                  <a:pt x="188928" y="135581"/>
                </a:lnTo>
                <a:lnTo>
                  <a:pt x="195062" y="137376"/>
                </a:lnTo>
                <a:lnTo>
                  <a:pt x="200421" y="139843"/>
                </a:lnTo>
                <a:lnTo>
                  <a:pt x="205264" y="142757"/>
                </a:lnTo>
                <a:lnTo>
                  <a:pt x="214032" y="152769"/>
                </a:lnTo>
                <a:lnTo>
                  <a:pt x="222162" y="164415"/>
                </a:lnTo>
                <a:lnTo>
                  <a:pt x="230009" y="173825"/>
                </a:lnTo>
                <a:lnTo>
                  <a:pt x="232609" y="179382"/>
                </a:lnTo>
                <a:lnTo>
                  <a:pt x="234342" y="185627"/>
                </a:lnTo>
                <a:lnTo>
                  <a:pt x="235498" y="192330"/>
                </a:lnTo>
                <a:lnTo>
                  <a:pt x="236783" y="203165"/>
                </a:lnTo>
                <a:lnTo>
                  <a:pt x="237353" y="213484"/>
                </a:lnTo>
                <a:lnTo>
                  <a:pt x="237606" y="226536"/>
                </a:lnTo>
                <a:lnTo>
                  <a:pt x="236405" y="233573"/>
                </a:lnTo>
                <a:lnTo>
                  <a:pt x="234333" y="240804"/>
                </a:lnTo>
                <a:lnTo>
                  <a:pt x="231682" y="248165"/>
                </a:lnTo>
                <a:lnTo>
                  <a:pt x="229914" y="255612"/>
                </a:lnTo>
                <a:lnTo>
                  <a:pt x="228736" y="263117"/>
                </a:lnTo>
                <a:lnTo>
                  <a:pt x="227950" y="270660"/>
                </a:lnTo>
                <a:lnTo>
                  <a:pt x="226157" y="278229"/>
                </a:lnTo>
                <a:lnTo>
                  <a:pt x="223691" y="285815"/>
                </a:lnTo>
                <a:lnTo>
                  <a:pt x="220778" y="293412"/>
                </a:lnTo>
                <a:lnTo>
                  <a:pt x="217565" y="299747"/>
                </a:lnTo>
                <a:lnTo>
                  <a:pt x="206975" y="316000"/>
                </a:lnTo>
                <a:lnTo>
                  <a:pt x="203284" y="322426"/>
                </a:lnTo>
                <a:lnTo>
                  <a:pt x="199553" y="329249"/>
                </a:lnTo>
                <a:lnTo>
                  <a:pt x="194525" y="335068"/>
                </a:lnTo>
                <a:lnTo>
                  <a:pt x="188634" y="340218"/>
                </a:lnTo>
                <a:lnTo>
                  <a:pt x="182165" y="344921"/>
                </a:lnTo>
                <a:lnTo>
                  <a:pt x="175313" y="349326"/>
                </a:lnTo>
                <a:lnTo>
                  <a:pt x="168205" y="353533"/>
                </a:lnTo>
                <a:lnTo>
                  <a:pt x="160927" y="357608"/>
                </a:lnTo>
                <a:lnTo>
                  <a:pt x="146066" y="365521"/>
                </a:lnTo>
                <a:lnTo>
                  <a:pt x="138547" y="369410"/>
                </a:lnTo>
                <a:lnTo>
                  <a:pt x="132265" y="372002"/>
                </a:lnTo>
                <a:lnTo>
                  <a:pt x="126807" y="373730"/>
                </a:lnTo>
                <a:lnTo>
                  <a:pt x="121898" y="374882"/>
                </a:lnTo>
                <a:lnTo>
                  <a:pt x="113056" y="376162"/>
                </a:lnTo>
                <a:lnTo>
                  <a:pt x="104894" y="376731"/>
                </a:lnTo>
                <a:lnTo>
                  <a:pt x="97033" y="376984"/>
                </a:lnTo>
                <a:lnTo>
                  <a:pt x="93158" y="375781"/>
                </a:lnTo>
                <a:lnTo>
                  <a:pt x="85467" y="371059"/>
                </a:lnTo>
                <a:lnTo>
                  <a:pt x="77815" y="368113"/>
                </a:lnTo>
                <a:lnTo>
                  <a:pt x="73996" y="367327"/>
                </a:lnTo>
                <a:lnTo>
                  <a:pt x="66367" y="363068"/>
                </a:lnTo>
                <a:lnTo>
                  <a:pt x="62555" y="360154"/>
                </a:lnTo>
                <a:lnTo>
                  <a:pt x="54932" y="356916"/>
                </a:lnTo>
                <a:lnTo>
                  <a:pt x="45758" y="354838"/>
                </a:lnTo>
                <a:lnTo>
                  <a:pt x="38101" y="348410"/>
                </a:lnTo>
                <a:lnTo>
                  <a:pt x="29477" y="340236"/>
                </a:lnTo>
                <a:lnTo>
                  <a:pt x="20640" y="33146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71"/>
          <p:cNvSpPr/>
          <p:nvPr/>
        </p:nvSpPr>
        <p:spPr>
          <a:xfrm>
            <a:off x="6046470" y="3280409"/>
            <a:ext cx="240031" cy="251462"/>
          </a:xfrm>
          <a:custGeom>
            <a:avLst/>
            <a:gdLst/>
            <a:ahLst/>
            <a:cxnLst/>
            <a:rect l="0" t="0" r="0" b="0"/>
            <a:pathLst>
              <a:path w="240031" h="251462">
                <a:moveTo>
                  <a:pt x="0" y="0"/>
                </a:moveTo>
                <a:lnTo>
                  <a:pt x="12135" y="6069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09"/>
                </a:lnTo>
                <a:lnTo>
                  <a:pt x="29866" y="19496"/>
                </a:lnTo>
                <a:lnTo>
                  <a:pt x="33880" y="23158"/>
                </a:lnTo>
                <a:lnTo>
                  <a:pt x="41728" y="30612"/>
                </a:lnTo>
                <a:lnTo>
                  <a:pt x="67004" y="55616"/>
                </a:lnTo>
                <a:lnTo>
                  <a:pt x="73879" y="61207"/>
                </a:lnTo>
                <a:lnTo>
                  <a:pt x="81002" y="66205"/>
                </a:lnTo>
                <a:lnTo>
                  <a:pt x="88291" y="70807"/>
                </a:lnTo>
                <a:lnTo>
                  <a:pt x="95691" y="77685"/>
                </a:lnTo>
                <a:lnTo>
                  <a:pt x="103164" y="86080"/>
                </a:lnTo>
                <a:lnTo>
                  <a:pt x="110686" y="95487"/>
                </a:lnTo>
                <a:lnTo>
                  <a:pt x="119510" y="105568"/>
                </a:lnTo>
                <a:lnTo>
                  <a:pt x="129203" y="116099"/>
                </a:lnTo>
                <a:lnTo>
                  <a:pt x="160000" y="148240"/>
                </a:lnTo>
                <a:lnTo>
                  <a:pt x="165086" y="154707"/>
                </a:lnTo>
                <a:lnTo>
                  <a:pt x="169747" y="161558"/>
                </a:lnTo>
                <a:lnTo>
                  <a:pt x="174125" y="168666"/>
                </a:lnTo>
                <a:lnTo>
                  <a:pt x="178313" y="174674"/>
                </a:lnTo>
                <a:lnTo>
                  <a:pt x="182375" y="179949"/>
                </a:lnTo>
                <a:lnTo>
                  <a:pt x="186354" y="184736"/>
                </a:lnTo>
                <a:lnTo>
                  <a:pt x="190276" y="189198"/>
                </a:lnTo>
                <a:lnTo>
                  <a:pt x="198020" y="197541"/>
                </a:lnTo>
                <a:lnTo>
                  <a:pt x="201863" y="202815"/>
                </a:lnTo>
                <a:lnTo>
                  <a:pt x="205696" y="208870"/>
                </a:lnTo>
                <a:lnTo>
                  <a:pt x="209520" y="215446"/>
                </a:lnTo>
                <a:lnTo>
                  <a:pt x="213340" y="221101"/>
                </a:lnTo>
                <a:lnTo>
                  <a:pt x="217156" y="226141"/>
                </a:lnTo>
                <a:lnTo>
                  <a:pt x="220971" y="230771"/>
                </a:lnTo>
                <a:lnTo>
                  <a:pt x="223514" y="235127"/>
                </a:lnTo>
                <a:lnTo>
                  <a:pt x="225209" y="239302"/>
                </a:lnTo>
                <a:lnTo>
                  <a:pt x="240030" y="2514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72"/>
          <p:cNvSpPr/>
          <p:nvPr/>
        </p:nvSpPr>
        <p:spPr>
          <a:xfrm>
            <a:off x="6046470" y="3268979"/>
            <a:ext cx="194310" cy="240031"/>
          </a:xfrm>
          <a:custGeom>
            <a:avLst/>
            <a:gdLst/>
            <a:ahLst/>
            <a:cxnLst/>
            <a:rect l="0" t="0" r="0" b="0"/>
            <a:pathLst>
              <a:path w="194310" h="240031">
                <a:moveTo>
                  <a:pt x="194309" y="0"/>
                </a:moveTo>
                <a:lnTo>
                  <a:pt x="188242" y="6068"/>
                </a:lnTo>
                <a:lnTo>
                  <a:pt x="185184" y="10396"/>
                </a:lnTo>
                <a:lnTo>
                  <a:pt x="181876" y="15821"/>
                </a:lnTo>
                <a:lnTo>
                  <a:pt x="178401" y="21977"/>
                </a:lnTo>
                <a:lnTo>
                  <a:pt x="174813" y="27352"/>
                </a:lnTo>
                <a:lnTo>
                  <a:pt x="171152" y="32205"/>
                </a:lnTo>
                <a:lnTo>
                  <a:pt x="167442" y="36710"/>
                </a:lnTo>
                <a:lnTo>
                  <a:pt x="163697" y="40984"/>
                </a:lnTo>
                <a:lnTo>
                  <a:pt x="159932" y="45102"/>
                </a:lnTo>
                <a:lnTo>
                  <a:pt x="156151" y="49119"/>
                </a:lnTo>
                <a:lnTo>
                  <a:pt x="149820" y="56876"/>
                </a:lnTo>
                <a:lnTo>
                  <a:pt x="125247" y="88255"/>
                </a:lnTo>
                <a:lnTo>
                  <a:pt x="119058" y="95667"/>
                </a:lnTo>
                <a:lnTo>
                  <a:pt x="113662" y="101878"/>
                </a:lnTo>
                <a:lnTo>
                  <a:pt x="108794" y="111099"/>
                </a:lnTo>
                <a:lnTo>
                  <a:pt x="104279" y="122326"/>
                </a:lnTo>
                <a:lnTo>
                  <a:pt x="99999" y="134891"/>
                </a:lnTo>
                <a:lnTo>
                  <a:pt x="94606" y="144537"/>
                </a:lnTo>
                <a:lnTo>
                  <a:pt x="88471" y="152238"/>
                </a:lnTo>
                <a:lnTo>
                  <a:pt x="66441" y="173723"/>
                </a:lnTo>
                <a:lnTo>
                  <a:pt x="62074" y="179315"/>
                </a:lnTo>
                <a:lnTo>
                  <a:pt x="57893" y="185584"/>
                </a:lnTo>
                <a:lnTo>
                  <a:pt x="53835" y="192303"/>
                </a:lnTo>
                <a:lnTo>
                  <a:pt x="48590" y="199322"/>
                </a:lnTo>
                <a:lnTo>
                  <a:pt x="42553" y="206542"/>
                </a:lnTo>
                <a:lnTo>
                  <a:pt x="30342" y="220066"/>
                </a:lnTo>
                <a:lnTo>
                  <a:pt x="20682" y="230311"/>
                </a:lnTo>
                <a:lnTo>
                  <a:pt x="16328" y="233551"/>
                </a:lnTo>
                <a:lnTo>
                  <a:pt x="12155" y="235711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73"/>
          <p:cNvSpPr/>
          <p:nvPr/>
        </p:nvSpPr>
        <p:spPr>
          <a:xfrm>
            <a:off x="6343650" y="3342407"/>
            <a:ext cx="228601" cy="29444"/>
          </a:xfrm>
          <a:custGeom>
            <a:avLst/>
            <a:gdLst/>
            <a:ahLst/>
            <a:cxnLst/>
            <a:rect l="0" t="0" r="0" b="0"/>
            <a:pathLst>
              <a:path w="228601" h="29444">
                <a:moveTo>
                  <a:pt x="0" y="29443"/>
                </a:moveTo>
                <a:lnTo>
                  <a:pt x="12136" y="23375"/>
                </a:lnTo>
                <a:lnTo>
                  <a:pt x="16980" y="21587"/>
                </a:lnTo>
                <a:lnTo>
                  <a:pt x="21480" y="20395"/>
                </a:lnTo>
                <a:lnTo>
                  <a:pt x="25750" y="19601"/>
                </a:lnTo>
                <a:lnTo>
                  <a:pt x="31136" y="17802"/>
                </a:lnTo>
                <a:lnTo>
                  <a:pt x="37268" y="15332"/>
                </a:lnTo>
                <a:lnTo>
                  <a:pt x="43894" y="12415"/>
                </a:lnTo>
                <a:lnTo>
                  <a:pt x="50853" y="10471"/>
                </a:lnTo>
                <a:lnTo>
                  <a:pt x="58032" y="9175"/>
                </a:lnTo>
                <a:lnTo>
                  <a:pt x="65358" y="8311"/>
                </a:lnTo>
                <a:lnTo>
                  <a:pt x="72782" y="7735"/>
                </a:lnTo>
                <a:lnTo>
                  <a:pt x="80271" y="7350"/>
                </a:lnTo>
                <a:lnTo>
                  <a:pt x="95366" y="6924"/>
                </a:lnTo>
                <a:lnTo>
                  <a:pt x="146373" y="6596"/>
                </a:lnTo>
                <a:lnTo>
                  <a:pt x="153462" y="5321"/>
                </a:lnTo>
                <a:lnTo>
                  <a:pt x="160728" y="3202"/>
                </a:lnTo>
                <a:lnTo>
                  <a:pt x="168111" y="519"/>
                </a:lnTo>
                <a:lnTo>
                  <a:pt x="175575" y="0"/>
                </a:lnTo>
                <a:lnTo>
                  <a:pt x="183089" y="924"/>
                </a:lnTo>
                <a:lnTo>
                  <a:pt x="190639" y="2810"/>
                </a:lnTo>
                <a:lnTo>
                  <a:pt x="196943" y="4068"/>
                </a:lnTo>
                <a:lnTo>
                  <a:pt x="202415" y="4906"/>
                </a:lnTo>
                <a:lnTo>
                  <a:pt x="228600" y="658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74"/>
          <p:cNvSpPr/>
          <p:nvPr/>
        </p:nvSpPr>
        <p:spPr>
          <a:xfrm>
            <a:off x="6435089" y="3234689"/>
            <a:ext cx="68581" cy="354332"/>
          </a:xfrm>
          <a:custGeom>
            <a:avLst/>
            <a:gdLst/>
            <a:ahLst/>
            <a:cxnLst/>
            <a:rect l="0" t="0" r="0" b="0"/>
            <a:pathLst>
              <a:path w="68581" h="354332">
                <a:moveTo>
                  <a:pt x="0" y="0"/>
                </a:moveTo>
                <a:lnTo>
                  <a:pt x="0" y="66477"/>
                </a:lnTo>
                <a:lnTo>
                  <a:pt x="1271" y="76068"/>
                </a:lnTo>
                <a:lnTo>
                  <a:pt x="3387" y="87542"/>
                </a:lnTo>
                <a:lnTo>
                  <a:pt x="6069" y="100271"/>
                </a:lnTo>
                <a:lnTo>
                  <a:pt x="11665" y="116378"/>
                </a:lnTo>
                <a:lnTo>
                  <a:pt x="19207" y="134735"/>
                </a:lnTo>
                <a:lnTo>
                  <a:pt x="28045" y="154594"/>
                </a:lnTo>
                <a:lnTo>
                  <a:pt x="33937" y="170372"/>
                </a:lnTo>
                <a:lnTo>
                  <a:pt x="37865" y="183432"/>
                </a:lnTo>
                <a:lnTo>
                  <a:pt x="40483" y="194678"/>
                </a:lnTo>
                <a:lnTo>
                  <a:pt x="46780" y="227494"/>
                </a:lnTo>
                <a:lnTo>
                  <a:pt x="50237" y="246913"/>
                </a:lnTo>
                <a:lnTo>
                  <a:pt x="53812" y="264939"/>
                </a:lnTo>
                <a:lnTo>
                  <a:pt x="63640" y="310770"/>
                </a:lnTo>
                <a:lnTo>
                  <a:pt x="65287" y="320210"/>
                </a:lnTo>
                <a:lnTo>
                  <a:pt x="66385" y="327773"/>
                </a:lnTo>
                <a:lnTo>
                  <a:pt x="67117" y="334086"/>
                </a:lnTo>
                <a:lnTo>
                  <a:pt x="67604" y="339564"/>
                </a:lnTo>
                <a:lnTo>
                  <a:pt x="68580" y="3543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75"/>
          <p:cNvSpPr/>
          <p:nvPr/>
        </p:nvSpPr>
        <p:spPr>
          <a:xfrm>
            <a:off x="6606540" y="3205663"/>
            <a:ext cx="331470" cy="337638"/>
          </a:xfrm>
          <a:custGeom>
            <a:avLst/>
            <a:gdLst/>
            <a:ahLst/>
            <a:cxnLst/>
            <a:rect l="0" t="0" r="0" b="0"/>
            <a:pathLst>
              <a:path w="331470" h="337638">
                <a:moveTo>
                  <a:pt x="0" y="74746"/>
                </a:moveTo>
                <a:lnTo>
                  <a:pt x="0" y="62611"/>
                </a:lnTo>
                <a:lnTo>
                  <a:pt x="1270" y="57766"/>
                </a:lnTo>
                <a:lnTo>
                  <a:pt x="6068" y="48996"/>
                </a:lnTo>
                <a:lnTo>
                  <a:pt x="12433" y="40865"/>
                </a:lnTo>
                <a:lnTo>
                  <a:pt x="15908" y="36919"/>
                </a:lnTo>
                <a:lnTo>
                  <a:pt x="19495" y="34288"/>
                </a:lnTo>
                <a:lnTo>
                  <a:pt x="26867" y="31365"/>
                </a:lnTo>
                <a:lnTo>
                  <a:pt x="34377" y="26679"/>
                </a:lnTo>
                <a:lnTo>
                  <a:pt x="41949" y="20363"/>
                </a:lnTo>
                <a:lnTo>
                  <a:pt x="49547" y="13323"/>
                </a:lnTo>
                <a:lnTo>
                  <a:pt x="54621" y="10937"/>
                </a:lnTo>
                <a:lnTo>
                  <a:pt x="60544" y="9347"/>
                </a:lnTo>
                <a:lnTo>
                  <a:pt x="67033" y="8287"/>
                </a:lnTo>
                <a:lnTo>
                  <a:pt x="73898" y="6310"/>
                </a:lnTo>
                <a:lnTo>
                  <a:pt x="81016" y="3722"/>
                </a:lnTo>
                <a:lnTo>
                  <a:pt x="88300" y="727"/>
                </a:lnTo>
                <a:lnTo>
                  <a:pt x="94426" y="0"/>
                </a:lnTo>
                <a:lnTo>
                  <a:pt x="99781" y="786"/>
                </a:lnTo>
                <a:lnTo>
                  <a:pt x="104620" y="2579"/>
                </a:lnTo>
                <a:lnTo>
                  <a:pt x="111657" y="3775"/>
                </a:lnTo>
                <a:lnTo>
                  <a:pt x="120157" y="4572"/>
                </a:lnTo>
                <a:lnTo>
                  <a:pt x="129635" y="5104"/>
                </a:lnTo>
                <a:lnTo>
                  <a:pt x="135953" y="6728"/>
                </a:lnTo>
                <a:lnTo>
                  <a:pt x="140166" y="9081"/>
                </a:lnTo>
                <a:lnTo>
                  <a:pt x="152993" y="21982"/>
                </a:lnTo>
                <a:lnTo>
                  <a:pt x="156606" y="24330"/>
                </a:lnTo>
                <a:lnTo>
                  <a:pt x="164006" y="26939"/>
                </a:lnTo>
                <a:lnTo>
                  <a:pt x="167757" y="31445"/>
                </a:lnTo>
                <a:lnTo>
                  <a:pt x="171528" y="38259"/>
                </a:lnTo>
                <a:lnTo>
                  <a:pt x="175311" y="46611"/>
                </a:lnTo>
                <a:lnTo>
                  <a:pt x="177835" y="53450"/>
                </a:lnTo>
                <a:lnTo>
                  <a:pt x="179516" y="59279"/>
                </a:lnTo>
                <a:lnTo>
                  <a:pt x="180637" y="64434"/>
                </a:lnTo>
                <a:lnTo>
                  <a:pt x="180115" y="69142"/>
                </a:lnTo>
                <a:lnTo>
                  <a:pt x="178497" y="73550"/>
                </a:lnTo>
                <a:lnTo>
                  <a:pt x="176147" y="77759"/>
                </a:lnTo>
                <a:lnTo>
                  <a:pt x="174582" y="83105"/>
                </a:lnTo>
                <a:lnTo>
                  <a:pt x="173537" y="89209"/>
                </a:lnTo>
                <a:lnTo>
                  <a:pt x="172841" y="95818"/>
                </a:lnTo>
                <a:lnTo>
                  <a:pt x="171108" y="101494"/>
                </a:lnTo>
                <a:lnTo>
                  <a:pt x="165793" y="111188"/>
                </a:lnTo>
                <a:lnTo>
                  <a:pt x="160059" y="121900"/>
                </a:lnTo>
                <a:lnTo>
                  <a:pt x="143527" y="154124"/>
                </a:lnTo>
                <a:lnTo>
                  <a:pt x="136325" y="169575"/>
                </a:lnTo>
                <a:lnTo>
                  <a:pt x="130253" y="183685"/>
                </a:lnTo>
                <a:lnTo>
                  <a:pt x="124935" y="196902"/>
                </a:lnTo>
                <a:lnTo>
                  <a:pt x="118850" y="206984"/>
                </a:lnTo>
                <a:lnTo>
                  <a:pt x="112253" y="214975"/>
                </a:lnTo>
                <a:lnTo>
                  <a:pt x="94220" y="232289"/>
                </a:lnTo>
                <a:lnTo>
                  <a:pt x="89483" y="236924"/>
                </a:lnTo>
                <a:lnTo>
                  <a:pt x="86325" y="241285"/>
                </a:lnTo>
                <a:lnTo>
                  <a:pt x="82817" y="249517"/>
                </a:lnTo>
                <a:lnTo>
                  <a:pt x="77871" y="257409"/>
                </a:lnTo>
                <a:lnTo>
                  <a:pt x="74773" y="261292"/>
                </a:lnTo>
                <a:lnTo>
                  <a:pt x="72708" y="265150"/>
                </a:lnTo>
                <a:lnTo>
                  <a:pt x="69803" y="275378"/>
                </a:lnTo>
                <a:lnTo>
                  <a:pt x="68942" y="280243"/>
                </a:lnTo>
                <a:lnTo>
                  <a:pt x="68740" y="285882"/>
                </a:lnTo>
                <a:lnTo>
                  <a:pt x="69957" y="289163"/>
                </a:lnTo>
                <a:lnTo>
                  <a:pt x="74695" y="296196"/>
                </a:lnTo>
                <a:lnTo>
                  <a:pt x="77737" y="298580"/>
                </a:lnTo>
                <a:lnTo>
                  <a:pt x="81034" y="300168"/>
                </a:lnTo>
                <a:lnTo>
                  <a:pt x="84503" y="301228"/>
                </a:lnTo>
                <a:lnTo>
                  <a:pt x="90625" y="301934"/>
                </a:lnTo>
                <a:lnTo>
                  <a:pt x="98517" y="302405"/>
                </a:lnTo>
                <a:lnTo>
                  <a:pt x="107588" y="302718"/>
                </a:lnTo>
                <a:lnTo>
                  <a:pt x="119985" y="301658"/>
                </a:lnTo>
                <a:lnTo>
                  <a:pt x="134600" y="299681"/>
                </a:lnTo>
                <a:lnTo>
                  <a:pt x="150693" y="297093"/>
                </a:lnTo>
                <a:lnTo>
                  <a:pt x="163962" y="295367"/>
                </a:lnTo>
                <a:lnTo>
                  <a:pt x="175348" y="294217"/>
                </a:lnTo>
                <a:lnTo>
                  <a:pt x="185478" y="293450"/>
                </a:lnTo>
                <a:lnTo>
                  <a:pt x="194772" y="292939"/>
                </a:lnTo>
                <a:lnTo>
                  <a:pt x="211872" y="292371"/>
                </a:lnTo>
                <a:lnTo>
                  <a:pt x="222527" y="293490"/>
                </a:lnTo>
                <a:lnTo>
                  <a:pt x="234712" y="295505"/>
                </a:lnTo>
                <a:lnTo>
                  <a:pt x="247914" y="298119"/>
                </a:lnTo>
                <a:lnTo>
                  <a:pt x="257985" y="299861"/>
                </a:lnTo>
                <a:lnTo>
                  <a:pt x="265970" y="301023"/>
                </a:lnTo>
                <a:lnTo>
                  <a:pt x="272564" y="301798"/>
                </a:lnTo>
                <a:lnTo>
                  <a:pt x="279499" y="303584"/>
                </a:lnTo>
                <a:lnTo>
                  <a:pt x="286663" y="306045"/>
                </a:lnTo>
                <a:lnTo>
                  <a:pt x="293978" y="308955"/>
                </a:lnTo>
                <a:lnTo>
                  <a:pt x="301395" y="312166"/>
                </a:lnTo>
                <a:lnTo>
                  <a:pt x="316410" y="319119"/>
                </a:lnTo>
                <a:lnTo>
                  <a:pt x="321430" y="322752"/>
                </a:lnTo>
                <a:lnTo>
                  <a:pt x="324777" y="326443"/>
                </a:lnTo>
                <a:lnTo>
                  <a:pt x="331469" y="3376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76"/>
          <p:cNvSpPr/>
          <p:nvPr/>
        </p:nvSpPr>
        <p:spPr>
          <a:xfrm>
            <a:off x="5886450" y="3737609"/>
            <a:ext cx="1120141" cy="34292"/>
          </a:xfrm>
          <a:custGeom>
            <a:avLst/>
            <a:gdLst/>
            <a:ahLst/>
            <a:cxnLst/>
            <a:rect l="0" t="0" r="0" b="0"/>
            <a:pathLst>
              <a:path w="1120141" h="34292">
                <a:moveTo>
                  <a:pt x="0" y="0"/>
                </a:moveTo>
                <a:lnTo>
                  <a:pt x="12136" y="0"/>
                </a:lnTo>
                <a:lnTo>
                  <a:pt x="19520" y="1270"/>
                </a:lnTo>
                <a:lnTo>
                  <a:pt x="28253" y="3387"/>
                </a:lnTo>
                <a:lnTo>
                  <a:pt x="37885" y="6069"/>
                </a:lnTo>
                <a:lnTo>
                  <a:pt x="46847" y="7856"/>
                </a:lnTo>
                <a:lnTo>
                  <a:pt x="55361" y="9047"/>
                </a:lnTo>
                <a:lnTo>
                  <a:pt x="63577" y="9842"/>
                </a:lnTo>
                <a:lnTo>
                  <a:pt x="86253" y="10724"/>
                </a:lnTo>
                <a:lnTo>
                  <a:pt x="130068" y="11291"/>
                </a:lnTo>
                <a:lnTo>
                  <a:pt x="337871" y="11418"/>
                </a:lnTo>
                <a:lnTo>
                  <a:pt x="371297" y="10152"/>
                </a:lnTo>
                <a:lnTo>
                  <a:pt x="398661" y="8039"/>
                </a:lnTo>
                <a:lnTo>
                  <a:pt x="421984" y="5359"/>
                </a:lnTo>
                <a:lnTo>
                  <a:pt x="442613" y="3573"/>
                </a:lnTo>
                <a:lnTo>
                  <a:pt x="461445" y="2382"/>
                </a:lnTo>
                <a:lnTo>
                  <a:pt x="479080" y="1588"/>
                </a:lnTo>
                <a:lnTo>
                  <a:pt x="525767" y="706"/>
                </a:lnTo>
                <a:lnTo>
                  <a:pt x="896930" y="1"/>
                </a:lnTo>
                <a:lnTo>
                  <a:pt x="914183" y="1270"/>
                </a:lnTo>
                <a:lnTo>
                  <a:pt x="933305" y="3387"/>
                </a:lnTo>
                <a:lnTo>
                  <a:pt x="953673" y="6069"/>
                </a:lnTo>
                <a:lnTo>
                  <a:pt x="971062" y="7856"/>
                </a:lnTo>
                <a:lnTo>
                  <a:pt x="986465" y="9047"/>
                </a:lnTo>
                <a:lnTo>
                  <a:pt x="1000543" y="9842"/>
                </a:lnTo>
                <a:lnTo>
                  <a:pt x="1012469" y="11641"/>
                </a:lnTo>
                <a:lnTo>
                  <a:pt x="1022959" y="14111"/>
                </a:lnTo>
                <a:lnTo>
                  <a:pt x="1032492" y="17028"/>
                </a:lnTo>
                <a:lnTo>
                  <a:pt x="1042658" y="18972"/>
                </a:lnTo>
                <a:lnTo>
                  <a:pt x="1053245" y="20268"/>
                </a:lnTo>
                <a:lnTo>
                  <a:pt x="1072629" y="21708"/>
                </a:lnTo>
                <a:lnTo>
                  <a:pt x="1079575" y="22092"/>
                </a:lnTo>
                <a:lnTo>
                  <a:pt x="1120140" y="342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7"/>
          <p:cNvSpPr/>
          <p:nvPr/>
        </p:nvSpPr>
        <p:spPr>
          <a:xfrm>
            <a:off x="6138602" y="3943350"/>
            <a:ext cx="422218" cy="354330"/>
          </a:xfrm>
          <a:custGeom>
            <a:avLst/>
            <a:gdLst/>
            <a:ahLst/>
            <a:cxnLst/>
            <a:rect l="0" t="0" r="0" b="0"/>
            <a:pathLst>
              <a:path w="422218" h="354330">
                <a:moveTo>
                  <a:pt x="182187" y="0"/>
                </a:moveTo>
                <a:lnTo>
                  <a:pt x="207938" y="0"/>
                </a:lnTo>
                <a:lnTo>
                  <a:pt x="219456" y="3386"/>
                </a:lnTo>
                <a:lnTo>
                  <a:pt x="226082" y="6067"/>
                </a:lnTo>
                <a:lnTo>
                  <a:pt x="230501" y="9125"/>
                </a:lnTo>
                <a:lnTo>
                  <a:pt x="233447" y="12433"/>
                </a:lnTo>
                <a:lnTo>
                  <a:pt x="237989" y="19496"/>
                </a:lnTo>
                <a:lnTo>
                  <a:pt x="244242" y="26868"/>
                </a:lnTo>
                <a:lnTo>
                  <a:pt x="251254" y="34378"/>
                </a:lnTo>
                <a:lnTo>
                  <a:pt x="266103" y="49547"/>
                </a:lnTo>
                <a:lnTo>
                  <a:pt x="273670" y="60544"/>
                </a:lnTo>
                <a:lnTo>
                  <a:pt x="277466" y="67032"/>
                </a:lnTo>
                <a:lnTo>
                  <a:pt x="281684" y="77629"/>
                </a:lnTo>
                <a:lnTo>
                  <a:pt x="284828" y="87841"/>
                </a:lnTo>
                <a:lnTo>
                  <a:pt x="287445" y="94121"/>
                </a:lnTo>
                <a:lnTo>
                  <a:pt x="290459" y="100847"/>
                </a:lnTo>
                <a:lnTo>
                  <a:pt x="292469" y="107871"/>
                </a:lnTo>
                <a:lnTo>
                  <a:pt x="293808" y="115094"/>
                </a:lnTo>
                <a:lnTo>
                  <a:pt x="294701" y="122449"/>
                </a:lnTo>
                <a:lnTo>
                  <a:pt x="294027" y="129892"/>
                </a:lnTo>
                <a:lnTo>
                  <a:pt x="292307" y="137395"/>
                </a:lnTo>
                <a:lnTo>
                  <a:pt x="289890" y="144936"/>
                </a:lnTo>
                <a:lnTo>
                  <a:pt x="288279" y="151234"/>
                </a:lnTo>
                <a:lnTo>
                  <a:pt x="286490" y="161618"/>
                </a:lnTo>
                <a:lnTo>
                  <a:pt x="284742" y="167435"/>
                </a:lnTo>
                <a:lnTo>
                  <a:pt x="282308" y="173854"/>
                </a:lnTo>
                <a:lnTo>
                  <a:pt x="279414" y="180672"/>
                </a:lnTo>
                <a:lnTo>
                  <a:pt x="274945" y="187758"/>
                </a:lnTo>
                <a:lnTo>
                  <a:pt x="269426" y="195022"/>
                </a:lnTo>
                <a:lnTo>
                  <a:pt x="263207" y="202404"/>
                </a:lnTo>
                <a:lnTo>
                  <a:pt x="257790" y="209866"/>
                </a:lnTo>
                <a:lnTo>
                  <a:pt x="252909" y="217380"/>
                </a:lnTo>
                <a:lnTo>
                  <a:pt x="248386" y="224930"/>
                </a:lnTo>
                <a:lnTo>
                  <a:pt x="244099" y="231233"/>
                </a:lnTo>
                <a:lnTo>
                  <a:pt x="235950" y="241624"/>
                </a:lnTo>
                <a:lnTo>
                  <a:pt x="229460" y="248712"/>
                </a:lnTo>
                <a:lnTo>
                  <a:pt x="212087" y="266748"/>
                </a:lnTo>
                <a:lnTo>
                  <a:pt x="203391" y="274352"/>
                </a:lnTo>
                <a:lnTo>
                  <a:pt x="195053" y="280691"/>
                </a:lnTo>
                <a:lnTo>
                  <a:pt x="186954" y="286187"/>
                </a:lnTo>
                <a:lnTo>
                  <a:pt x="179015" y="291121"/>
                </a:lnTo>
                <a:lnTo>
                  <a:pt x="171183" y="295681"/>
                </a:lnTo>
                <a:lnTo>
                  <a:pt x="163421" y="299990"/>
                </a:lnTo>
                <a:lnTo>
                  <a:pt x="151410" y="304779"/>
                </a:lnTo>
                <a:lnTo>
                  <a:pt x="115148" y="313921"/>
                </a:lnTo>
                <a:lnTo>
                  <a:pt x="103204" y="315960"/>
                </a:lnTo>
                <a:lnTo>
                  <a:pt x="91432" y="317320"/>
                </a:lnTo>
                <a:lnTo>
                  <a:pt x="79774" y="318226"/>
                </a:lnTo>
                <a:lnTo>
                  <a:pt x="69462" y="317561"/>
                </a:lnTo>
                <a:lnTo>
                  <a:pt x="60047" y="315847"/>
                </a:lnTo>
                <a:lnTo>
                  <a:pt x="51231" y="313435"/>
                </a:lnTo>
                <a:lnTo>
                  <a:pt x="38048" y="310754"/>
                </a:lnTo>
                <a:lnTo>
                  <a:pt x="32755" y="310039"/>
                </a:lnTo>
                <a:lnTo>
                  <a:pt x="27956" y="307023"/>
                </a:lnTo>
                <a:lnTo>
                  <a:pt x="19237" y="296898"/>
                </a:lnTo>
                <a:lnTo>
                  <a:pt x="15134" y="293182"/>
                </a:lnTo>
                <a:lnTo>
                  <a:pt x="11128" y="290704"/>
                </a:lnTo>
                <a:lnTo>
                  <a:pt x="7188" y="289053"/>
                </a:lnTo>
                <a:lnTo>
                  <a:pt x="4561" y="285412"/>
                </a:lnTo>
                <a:lnTo>
                  <a:pt x="1642" y="274592"/>
                </a:lnTo>
                <a:lnTo>
                  <a:pt x="346" y="264704"/>
                </a:lnTo>
                <a:lnTo>
                  <a:pt x="0" y="260289"/>
                </a:lnTo>
                <a:lnTo>
                  <a:pt x="1039" y="256076"/>
                </a:lnTo>
                <a:lnTo>
                  <a:pt x="5580" y="248008"/>
                </a:lnTo>
                <a:lnTo>
                  <a:pt x="8446" y="240189"/>
                </a:lnTo>
                <a:lnTo>
                  <a:pt x="9209" y="236326"/>
                </a:lnTo>
                <a:lnTo>
                  <a:pt x="10988" y="233750"/>
                </a:lnTo>
                <a:lnTo>
                  <a:pt x="13445" y="232033"/>
                </a:lnTo>
                <a:lnTo>
                  <a:pt x="26357" y="226230"/>
                </a:lnTo>
                <a:lnTo>
                  <a:pt x="38000" y="219926"/>
                </a:lnTo>
                <a:lnTo>
                  <a:pt x="47407" y="212892"/>
                </a:lnTo>
                <a:lnTo>
                  <a:pt x="52964" y="210507"/>
                </a:lnTo>
                <a:lnTo>
                  <a:pt x="65911" y="207859"/>
                </a:lnTo>
                <a:lnTo>
                  <a:pt x="72920" y="207152"/>
                </a:lnTo>
                <a:lnTo>
                  <a:pt x="80132" y="206681"/>
                </a:lnTo>
                <a:lnTo>
                  <a:pt x="87480" y="206367"/>
                </a:lnTo>
                <a:lnTo>
                  <a:pt x="102419" y="206018"/>
                </a:lnTo>
                <a:lnTo>
                  <a:pt x="132705" y="205795"/>
                </a:lnTo>
                <a:lnTo>
                  <a:pt x="141579" y="207046"/>
                </a:lnTo>
                <a:lnTo>
                  <a:pt x="151305" y="209151"/>
                </a:lnTo>
                <a:lnTo>
                  <a:pt x="161599" y="211823"/>
                </a:lnTo>
                <a:lnTo>
                  <a:pt x="171002" y="214876"/>
                </a:lnTo>
                <a:lnTo>
                  <a:pt x="179811" y="218180"/>
                </a:lnTo>
                <a:lnTo>
                  <a:pt x="188223" y="221653"/>
                </a:lnTo>
                <a:lnTo>
                  <a:pt x="198911" y="225238"/>
                </a:lnTo>
                <a:lnTo>
                  <a:pt x="211117" y="228899"/>
                </a:lnTo>
                <a:lnTo>
                  <a:pt x="224334" y="232609"/>
                </a:lnTo>
                <a:lnTo>
                  <a:pt x="234415" y="236353"/>
                </a:lnTo>
                <a:lnTo>
                  <a:pt x="242406" y="240118"/>
                </a:lnTo>
                <a:lnTo>
                  <a:pt x="249003" y="243899"/>
                </a:lnTo>
                <a:lnTo>
                  <a:pt x="263106" y="251486"/>
                </a:lnTo>
                <a:lnTo>
                  <a:pt x="270423" y="255287"/>
                </a:lnTo>
                <a:lnTo>
                  <a:pt x="281940" y="262897"/>
                </a:lnTo>
                <a:lnTo>
                  <a:pt x="292562" y="270513"/>
                </a:lnTo>
                <a:lnTo>
                  <a:pt x="305750" y="278131"/>
                </a:lnTo>
                <a:lnTo>
                  <a:pt x="316691" y="285750"/>
                </a:lnTo>
                <a:lnTo>
                  <a:pt x="325787" y="293370"/>
                </a:lnTo>
                <a:lnTo>
                  <a:pt x="334062" y="300990"/>
                </a:lnTo>
                <a:lnTo>
                  <a:pt x="345862" y="312420"/>
                </a:lnTo>
                <a:lnTo>
                  <a:pt x="357402" y="323850"/>
                </a:lnTo>
                <a:lnTo>
                  <a:pt x="361227" y="326390"/>
                </a:lnTo>
                <a:lnTo>
                  <a:pt x="372678" y="331234"/>
                </a:lnTo>
                <a:lnTo>
                  <a:pt x="384115" y="340149"/>
                </a:lnTo>
                <a:lnTo>
                  <a:pt x="391737" y="347180"/>
                </a:lnTo>
                <a:lnTo>
                  <a:pt x="395547" y="349563"/>
                </a:lnTo>
                <a:lnTo>
                  <a:pt x="407400" y="353388"/>
                </a:lnTo>
                <a:lnTo>
                  <a:pt x="422217" y="3543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78"/>
          <p:cNvSpPr/>
          <p:nvPr/>
        </p:nvSpPr>
        <p:spPr>
          <a:xfrm>
            <a:off x="7143750" y="3680459"/>
            <a:ext cx="205741" cy="11431"/>
          </a:xfrm>
          <a:custGeom>
            <a:avLst/>
            <a:gdLst/>
            <a:ahLst/>
            <a:cxnLst/>
            <a:rect l="0" t="0" r="0" b="0"/>
            <a:pathLst>
              <a:path w="205741" h="11431">
                <a:moveTo>
                  <a:pt x="0" y="11430"/>
                </a:moveTo>
                <a:lnTo>
                  <a:pt x="59804" y="11430"/>
                </a:lnTo>
                <a:lnTo>
                  <a:pt x="70349" y="10160"/>
                </a:lnTo>
                <a:lnTo>
                  <a:pt x="81189" y="8044"/>
                </a:lnTo>
                <a:lnTo>
                  <a:pt x="92226" y="5363"/>
                </a:lnTo>
                <a:lnTo>
                  <a:pt x="102123" y="3575"/>
                </a:lnTo>
                <a:lnTo>
                  <a:pt x="111262" y="2384"/>
                </a:lnTo>
                <a:lnTo>
                  <a:pt x="119895" y="1589"/>
                </a:lnTo>
                <a:lnTo>
                  <a:pt x="129460" y="1060"/>
                </a:lnTo>
                <a:lnTo>
                  <a:pt x="150247" y="471"/>
                </a:lnTo>
                <a:lnTo>
                  <a:pt x="177657" y="93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79"/>
          <p:cNvSpPr/>
          <p:nvPr/>
        </p:nvSpPr>
        <p:spPr>
          <a:xfrm>
            <a:off x="7189469" y="3783469"/>
            <a:ext cx="148591" cy="22721"/>
          </a:xfrm>
          <a:custGeom>
            <a:avLst/>
            <a:gdLst/>
            <a:ahLst/>
            <a:cxnLst/>
            <a:rect l="0" t="0" r="0" b="0"/>
            <a:pathLst>
              <a:path w="148591" h="22721">
                <a:moveTo>
                  <a:pt x="0" y="11290"/>
                </a:moveTo>
                <a:lnTo>
                  <a:pt x="12137" y="5223"/>
                </a:lnTo>
                <a:lnTo>
                  <a:pt x="19521" y="3435"/>
                </a:lnTo>
                <a:lnTo>
                  <a:pt x="28254" y="2244"/>
                </a:lnTo>
                <a:lnTo>
                  <a:pt x="37886" y="1449"/>
                </a:lnTo>
                <a:lnTo>
                  <a:pt x="48117" y="920"/>
                </a:lnTo>
                <a:lnTo>
                  <a:pt x="69646" y="331"/>
                </a:lnTo>
                <a:lnTo>
                  <a:pt x="97118" y="0"/>
                </a:lnTo>
                <a:lnTo>
                  <a:pt x="104116" y="1224"/>
                </a:lnTo>
                <a:lnTo>
                  <a:pt x="110051" y="3309"/>
                </a:lnTo>
                <a:lnTo>
                  <a:pt x="115277" y="5970"/>
                </a:lnTo>
                <a:lnTo>
                  <a:pt x="120032" y="7743"/>
                </a:lnTo>
                <a:lnTo>
                  <a:pt x="124471" y="8926"/>
                </a:lnTo>
                <a:lnTo>
                  <a:pt x="128701" y="9714"/>
                </a:lnTo>
                <a:lnTo>
                  <a:pt x="132791" y="11509"/>
                </a:lnTo>
                <a:lnTo>
                  <a:pt x="136788" y="13976"/>
                </a:lnTo>
                <a:lnTo>
                  <a:pt x="148590" y="227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80"/>
          <p:cNvSpPr/>
          <p:nvPr/>
        </p:nvSpPr>
        <p:spPr>
          <a:xfrm>
            <a:off x="7624478" y="3365618"/>
            <a:ext cx="249508" cy="400977"/>
          </a:xfrm>
          <a:custGeom>
            <a:avLst/>
            <a:gdLst/>
            <a:ahLst/>
            <a:cxnLst/>
            <a:rect l="0" t="0" r="0" b="0"/>
            <a:pathLst>
              <a:path w="249508" h="400977">
                <a:moveTo>
                  <a:pt x="90772" y="63382"/>
                </a:moveTo>
                <a:lnTo>
                  <a:pt x="84704" y="51246"/>
                </a:lnTo>
                <a:lnTo>
                  <a:pt x="84187" y="46401"/>
                </a:lnTo>
                <a:lnTo>
                  <a:pt x="85111" y="41901"/>
                </a:lnTo>
                <a:lnTo>
                  <a:pt x="88255" y="33515"/>
                </a:lnTo>
                <a:lnTo>
                  <a:pt x="89654" y="25554"/>
                </a:lnTo>
                <a:lnTo>
                  <a:pt x="91296" y="22923"/>
                </a:lnTo>
                <a:lnTo>
                  <a:pt x="93662" y="21169"/>
                </a:lnTo>
                <a:lnTo>
                  <a:pt x="96508" y="20000"/>
                </a:lnTo>
                <a:lnTo>
                  <a:pt x="103058" y="15314"/>
                </a:lnTo>
                <a:lnTo>
                  <a:pt x="106582" y="12287"/>
                </a:lnTo>
                <a:lnTo>
                  <a:pt x="111473" y="10268"/>
                </a:lnTo>
                <a:lnTo>
                  <a:pt x="117271" y="8922"/>
                </a:lnTo>
                <a:lnTo>
                  <a:pt x="123679" y="8026"/>
                </a:lnTo>
                <a:lnTo>
                  <a:pt x="130490" y="6157"/>
                </a:lnTo>
                <a:lnTo>
                  <a:pt x="137570" y="3642"/>
                </a:lnTo>
                <a:lnTo>
                  <a:pt x="144831" y="695"/>
                </a:lnTo>
                <a:lnTo>
                  <a:pt x="152211" y="0"/>
                </a:lnTo>
                <a:lnTo>
                  <a:pt x="159671" y="808"/>
                </a:lnTo>
                <a:lnTo>
                  <a:pt x="167185" y="2615"/>
                </a:lnTo>
                <a:lnTo>
                  <a:pt x="173464" y="3821"/>
                </a:lnTo>
                <a:lnTo>
                  <a:pt x="178920" y="4624"/>
                </a:lnTo>
                <a:lnTo>
                  <a:pt x="183827" y="5160"/>
                </a:lnTo>
                <a:lnTo>
                  <a:pt x="188369" y="6787"/>
                </a:lnTo>
                <a:lnTo>
                  <a:pt x="192666" y="9142"/>
                </a:lnTo>
                <a:lnTo>
                  <a:pt x="196801" y="11982"/>
                </a:lnTo>
                <a:lnTo>
                  <a:pt x="202098" y="16415"/>
                </a:lnTo>
                <a:lnTo>
                  <a:pt x="208169" y="21910"/>
                </a:lnTo>
                <a:lnTo>
                  <a:pt x="214757" y="28114"/>
                </a:lnTo>
                <a:lnTo>
                  <a:pt x="221688" y="36060"/>
                </a:lnTo>
                <a:lnTo>
                  <a:pt x="228849" y="45167"/>
                </a:lnTo>
                <a:lnTo>
                  <a:pt x="236163" y="55049"/>
                </a:lnTo>
                <a:lnTo>
                  <a:pt x="241039" y="65446"/>
                </a:lnTo>
                <a:lnTo>
                  <a:pt x="244290" y="76188"/>
                </a:lnTo>
                <a:lnTo>
                  <a:pt x="246457" y="87159"/>
                </a:lnTo>
                <a:lnTo>
                  <a:pt x="247901" y="97013"/>
                </a:lnTo>
                <a:lnTo>
                  <a:pt x="248865" y="106123"/>
                </a:lnTo>
                <a:lnTo>
                  <a:pt x="249507" y="114735"/>
                </a:lnTo>
                <a:lnTo>
                  <a:pt x="248666" y="124287"/>
                </a:lnTo>
                <a:lnTo>
                  <a:pt x="246834" y="134466"/>
                </a:lnTo>
                <a:lnTo>
                  <a:pt x="244344" y="145061"/>
                </a:lnTo>
                <a:lnTo>
                  <a:pt x="242683" y="154664"/>
                </a:lnTo>
                <a:lnTo>
                  <a:pt x="241575" y="163607"/>
                </a:lnTo>
                <a:lnTo>
                  <a:pt x="240838" y="172108"/>
                </a:lnTo>
                <a:lnTo>
                  <a:pt x="237806" y="181586"/>
                </a:lnTo>
                <a:lnTo>
                  <a:pt x="233244" y="191715"/>
                </a:lnTo>
                <a:lnTo>
                  <a:pt x="227663" y="202277"/>
                </a:lnTo>
                <a:lnTo>
                  <a:pt x="211302" y="230946"/>
                </a:lnTo>
                <a:lnTo>
                  <a:pt x="193871" y="261045"/>
                </a:lnTo>
                <a:lnTo>
                  <a:pt x="181891" y="282889"/>
                </a:lnTo>
                <a:lnTo>
                  <a:pt x="175648" y="293540"/>
                </a:lnTo>
                <a:lnTo>
                  <a:pt x="161938" y="315534"/>
                </a:lnTo>
                <a:lnTo>
                  <a:pt x="154726" y="325463"/>
                </a:lnTo>
                <a:lnTo>
                  <a:pt x="147377" y="334622"/>
                </a:lnTo>
                <a:lnTo>
                  <a:pt x="139939" y="343269"/>
                </a:lnTo>
                <a:lnTo>
                  <a:pt x="132439" y="350303"/>
                </a:lnTo>
                <a:lnTo>
                  <a:pt x="124900" y="356262"/>
                </a:lnTo>
                <a:lnTo>
                  <a:pt x="117333" y="361505"/>
                </a:lnTo>
                <a:lnTo>
                  <a:pt x="111019" y="366271"/>
                </a:lnTo>
                <a:lnTo>
                  <a:pt x="105540" y="370717"/>
                </a:lnTo>
                <a:lnTo>
                  <a:pt x="100617" y="374952"/>
                </a:lnTo>
                <a:lnTo>
                  <a:pt x="94795" y="379045"/>
                </a:lnTo>
                <a:lnTo>
                  <a:pt x="88374" y="383044"/>
                </a:lnTo>
                <a:lnTo>
                  <a:pt x="81553" y="386980"/>
                </a:lnTo>
                <a:lnTo>
                  <a:pt x="75736" y="389604"/>
                </a:lnTo>
                <a:lnTo>
                  <a:pt x="70587" y="391353"/>
                </a:lnTo>
                <a:lnTo>
                  <a:pt x="65885" y="392519"/>
                </a:lnTo>
                <a:lnTo>
                  <a:pt x="61481" y="394566"/>
                </a:lnTo>
                <a:lnTo>
                  <a:pt x="57274" y="397202"/>
                </a:lnTo>
                <a:lnTo>
                  <a:pt x="53200" y="400228"/>
                </a:lnTo>
                <a:lnTo>
                  <a:pt x="49214" y="400976"/>
                </a:lnTo>
                <a:lnTo>
                  <a:pt x="45287" y="400204"/>
                </a:lnTo>
                <a:lnTo>
                  <a:pt x="37536" y="397231"/>
                </a:lnTo>
                <a:lnTo>
                  <a:pt x="29857" y="395909"/>
                </a:lnTo>
                <a:lnTo>
                  <a:pt x="26033" y="394286"/>
                </a:lnTo>
                <a:lnTo>
                  <a:pt x="18395" y="389097"/>
                </a:lnTo>
                <a:lnTo>
                  <a:pt x="10768" y="382557"/>
                </a:lnTo>
                <a:lnTo>
                  <a:pt x="6956" y="379035"/>
                </a:lnTo>
                <a:lnTo>
                  <a:pt x="4414" y="375417"/>
                </a:lnTo>
                <a:lnTo>
                  <a:pt x="1590" y="368011"/>
                </a:lnTo>
                <a:lnTo>
                  <a:pt x="335" y="357099"/>
                </a:lnTo>
                <a:lnTo>
                  <a:pt x="0" y="350633"/>
                </a:lnTo>
                <a:lnTo>
                  <a:pt x="1048" y="345053"/>
                </a:lnTo>
                <a:lnTo>
                  <a:pt x="5598" y="335465"/>
                </a:lnTo>
                <a:lnTo>
                  <a:pt x="11853" y="326971"/>
                </a:lnTo>
                <a:lnTo>
                  <a:pt x="18867" y="318962"/>
                </a:lnTo>
                <a:lnTo>
                  <a:pt x="26217" y="311170"/>
                </a:lnTo>
                <a:lnTo>
                  <a:pt x="37496" y="299642"/>
                </a:lnTo>
                <a:lnTo>
                  <a:pt x="41284" y="297089"/>
                </a:lnTo>
                <a:lnTo>
                  <a:pt x="48881" y="294251"/>
                </a:lnTo>
                <a:lnTo>
                  <a:pt x="56490" y="289603"/>
                </a:lnTo>
                <a:lnTo>
                  <a:pt x="60297" y="286586"/>
                </a:lnTo>
                <a:lnTo>
                  <a:pt x="64105" y="284575"/>
                </a:lnTo>
                <a:lnTo>
                  <a:pt x="71723" y="282339"/>
                </a:lnTo>
                <a:lnTo>
                  <a:pt x="76803" y="283013"/>
                </a:lnTo>
                <a:lnTo>
                  <a:pt x="82729" y="284733"/>
                </a:lnTo>
                <a:lnTo>
                  <a:pt x="89220" y="287149"/>
                </a:lnTo>
                <a:lnTo>
                  <a:pt x="94817" y="288760"/>
                </a:lnTo>
                <a:lnTo>
                  <a:pt x="99818" y="289834"/>
                </a:lnTo>
                <a:lnTo>
                  <a:pt x="104423" y="290549"/>
                </a:lnTo>
                <a:lnTo>
                  <a:pt x="110032" y="292297"/>
                </a:lnTo>
                <a:lnTo>
                  <a:pt x="116313" y="294732"/>
                </a:lnTo>
                <a:lnTo>
                  <a:pt x="123039" y="297625"/>
                </a:lnTo>
                <a:lnTo>
                  <a:pt x="128793" y="300824"/>
                </a:lnTo>
                <a:lnTo>
                  <a:pt x="133899" y="304226"/>
                </a:lnTo>
                <a:lnTo>
                  <a:pt x="138573" y="307765"/>
                </a:lnTo>
                <a:lnTo>
                  <a:pt x="142959" y="311394"/>
                </a:lnTo>
                <a:lnTo>
                  <a:pt x="147153" y="315083"/>
                </a:lnTo>
                <a:lnTo>
                  <a:pt x="151220" y="318812"/>
                </a:lnTo>
                <a:lnTo>
                  <a:pt x="159124" y="326343"/>
                </a:lnTo>
                <a:lnTo>
                  <a:pt x="174546" y="341526"/>
                </a:lnTo>
                <a:lnTo>
                  <a:pt x="178372" y="344061"/>
                </a:lnTo>
                <a:lnTo>
                  <a:pt x="186008" y="346878"/>
                </a:lnTo>
                <a:lnTo>
                  <a:pt x="193636" y="351517"/>
                </a:lnTo>
                <a:lnTo>
                  <a:pt x="202813" y="358775"/>
                </a:lnTo>
                <a:lnTo>
                  <a:pt x="210470" y="366100"/>
                </a:lnTo>
                <a:lnTo>
                  <a:pt x="215021" y="368064"/>
                </a:lnTo>
                <a:lnTo>
                  <a:pt x="220595" y="369373"/>
                </a:lnTo>
                <a:lnTo>
                  <a:pt x="239362" y="3719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81"/>
          <p:cNvSpPr/>
          <p:nvPr/>
        </p:nvSpPr>
        <p:spPr>
          <a:xfrm>
            <a:off x="7955279" y="3440429"/>
            <a:ext cx="194312" cy="262892"/>
          </a:xfrm>
          <a:custGeom>
            <a:avLst/>
            <a:gdLst/>
            <a:ahLst/>
            <a:cxnLst/>
            <a:rect l="0" t="0" r="0" b="0"/>
            <a:pathLst>
              <a:path w="194312" h="262892">
                <a:moveTo>
                  <a:pt x="0" y="0"/>
                </a:moveTo>
                <a:lnTo>
                  <a:pt x="6069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19497" y="29867"/>
                </a:lnTo>
                <a:lnTo>
                  <a:pt x="23158" y="33882"/>
                </a:lnTo>
                <a:lnTo>
                  <a:pt x="26869" y="37828"/>
                </a:lnTo>
                <a:lnTo>
                  <a:pt x="30612" y="44269"/>
                </a:lnTo>
                <a:lnTo>
                  <a:pt x="34379" y="52373"/>
                </a:lnTo>
                <a:lnTo>
                  <a:pt x="38160" y="61585"/>
                </a:lnTo>
                <a:lnTo>
                  <a:pt x="41949" y="68997"/>
                </a:lnTo>
                <a:lnTo>
                  <a:pt x="45747" y="75208"/>
                </a:lnTo>
                <a:lnTo>
                  <a:pt x="49547" y="80619"/>
                </a:lnTo>
                <a:lnTo>
                  <a:pt x="53352" y="86766"/>
                </a:lnTo>
                <a:lnTo>
                  <a:pt x="57158" y="93404"/>
                </a:lnTo>
                <a:lnTo>
                  <a:pt x="64774" y="107553"/>
                </a:lnTo>
                <a:lnTo>
                  <a:pt x="72393" y="122308"/>
                </a:lnTo>
                <a:lnTo>
                  <a:pt x="76202" y="128529"/>
                </a:lnTo>
                <a:lnTo>
                  <a:pt x="80011" y="133946"/>
                </a:lnTo>
                <a:lnTo>
                  <a:pt x="83821" y="138828"/>
                </a:lnTo>
                <a:lnTo>
                  <a:pt x="88901" y="144622"/>
                </a:lnTo>
                <a:lnTo>
                  <a:pt x="94828" y="151025"/>
                </a:lnTo>
                <a:lnTo>
                  <a:pt x="101318" y="157833"/>
                </a:lnTo>
                <a:lnTo>
                  <a:pt x="106916" y="164912"/>
                </a:lnTo>
                <a:lnTo>
                  <a:pt x="111917" y="172172"/>
                </a:lnTo>
                <a:lnTo>
                  <a:pt x="116522" y="179551"/>
                </a:lnTo>
                <a:lnTo>
                  <a:pt x="120862" y="185741"/>
                </a:lnTo>
                <a:lnTo>
                  <a:pt x="125024" y="191138"/>
                </a:lnTo>
                <a:lnTo>
                  <a:pt x="129069" y="196005"/>
                </a:lnTo>
                <a:lnTo>
                  <a:pt x="133037" y="200520"/>
                </a:lnTo>
                <a:lnTo>
                  <a:pt x="136951" y="204800"/>
                </a:lnTo>
                <a:lnTo>
                  <a:pt x="144688" y="212943"/>
                </a:lnTo>
                <a:lnTo>
                  <a:pt x="194311" y="2628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82"/>
          <p:cNvSpPr/>
          <p:nvPr/>
        </p:nvSpPr>
        <p:spPr>
          <a:xfrm>
            <a:off x="7943850" y="3451859"/>
            <a:ext cx="205741" cy="274321"/>
          </a:xfrm>
          <a:custGeom>
            <a:avLst/>
            <a:gdLst/>
            <a:ahLst/>
            <a:cxnLst/>
            <a:rect l="0" t="0" r="0" b="0"/>
            <a:pathLst>
              <a:path w="205741" h="274321">
                <a:moveTo>
                  <a:pt x="205740" y="0"/>
                </a:moveTo>
                <a:lnTo>
                  <a:pt x="193604" y="6069"/>
                </a:lnTo>
                <a:lnTo>
                  <a:pt x="188759" y="9126"/>
                </a:lnTo>
                <a:lnTo>
                  <a:pt x="184260" y="12434"/>
                </a:lnTo>
                <a:lnTo>
                  <a:pt x="179989" y="15909"/>
                </a:lnTo>
                <a:lnTo>
                  <a:pt x="172063" y="24577"/>
                </a:lnTo>
                <a:lnTo>
                  <a:pt x="149708" y="51140"/>
                </a:lnTo>
                <a:lnTo>
                  <a:pt x="140445" y="64573"/>
                </a:lnTo>
                <a:lnTo>
                  <a:pt x="133000" y="77339"/>
                </a:lnTo>
                <a:lnTo>
                  <a:pt x="126767" y="89659"/>
                </a:lnTo>
                <a:lnTo>
                  <a:pt x="120071" y="100413"/>
                </a:lnTo>
                <a:lnTo>
                  <a:pt x="113067" y="110122"/>
                </a:lnTo>
                <a:lnTo>
                  <a:pt x="105858" y="119135"/>
                </a:lnTo>
                <a:lnTo>
                  <a:pt x="98512" y="128953"/>
                </a:lnTo>
                <a:lnTo>
                  <a:pt x="83576" y="150023"/>
                </a:lnTo>
                <a:lnTo>
                  <a:pt x="76037" y="159705"/>
                </a:lnTo>
                <a:lnTo>
                  <a:pt x="68471" y="168701"/>
                </a:lnTo>
                <a:lnTo>
                  <a:pt x="60887" y="177237"/>
                </a:lnTo>
                <a:lnTo>
                  <a:pt x="52022" y="189278"/>
                </a:lnTo>
                <a:lnTo>
                  <a:pt x="42301" y="203655"/>
                </a:lnTo>
                <a:lnTo>
                  <a:pt x="32010" y="219590"/>
                </a:lnTo>
                <a:lnTo>
                  <a:pt x="23880" y="231484"/>
                </a:lnTo>
                <a:lnTo>
                  <a:pt x="17190" y="240683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83"/>
          <p:cNvSpPr/>
          <p:nvPr/>
        </p:nvSpPr>
        <p:spPr>
          <a:xfrm>
            <a:off x="8218169" y="3520439"/>
            <a:ext cx="228601" cy="21272"/>
          </a:xfrm>
          <a:custGeom>
            <a:avLst/>
            <a:gdLst/>
            <a:ahLst/>
            <a:cxnLst/>
            <a:rect l="0" t="0" r="0" b="0"/>
            <a:pathLst>
              <a:path w="228601" h="21272">
                <a:moveTo>
                  <a:pt x="0" y="0"/>
                </a:moveTo>
                <a:lnTo>
                  <a:pt x="18204" y="6069"/>
                </a:lnTo>
                <a:lnTo>
                  <a:pt x="24836" y="7856"/>
                </a:lnTo>
                <a:lnTo>
                  <a:pt x="30527" y="9047"/>
                </a:lnTo>
                <a:lnTo>
                  <a:pt x="35592" y="9842"/>
                </a:lnTo>
                <a:lnTo>
                  <a:pt x="41508" y="10371"/>
                </a:lnTo>
                <a:lnTo>
                  <a:pt x="47993" y="10724"/>
                </a:lnTo>
                <a:lnTo>
                  <a:pt x="65867" y="11221"/>
                </a:lnTo>
                <a:lnTo>
                  <a:pt x="120842" y="11418"/>
                </a:lnTo>
                <a:lnTo>
                  <a:pt x="128822" y="12693"/>
                </a:lnTo>
                <a:lnTo>
                  <a:pt x="136681" y="14812"/>
                </a:lnTo>
                <a:lnTo>
                  <a:pt x="144461" y="17495"/>
                </a:lnTo>
                <a:lnTo>
                  <a:pt x="150917" y="19283"/>
                </a:lnTo>
                <a:lnTo>
                  <a:pt x="156491" y="20475"/>
                </a:lnTo>
                <a:lnTo>
                  <a:pt x="161479" y="21271"/>
                </a:lnTo>
                <a:lnTo>
                  <a:pt x="167342" y="20531"/>
                </a:lnTo>
                <a:lnTo>
                  <a:pt x="173792" y="18767"/>
                </a:lnTo>
                <a:lnTo>
                  <a:pt x="180631" y="16322"/>
                </a:lnTo>
                <a:lnTo>
                  <a:pt x="186462" y="14691"/>
                </a:lnTo>
                <a:lnTo>
                  <a:pt x="191617" y="13604"/>
                </a:lnTo>
                <a:lnTo>
                  <a:pt x="196325" y="12880"/>
                </a:lnTo>
                <a:lnTo>
                  <a:pt x="200734" y="12397"/>
                </a:lnTo>
                <a:lnTo>
                  <a:pt x="204943" y="12075"/>
                </a:lnTo>
                <a:lnTo>
                  <a:pt x="209018" y="11860"/>
                </a:lnTo>
                <a:lnTo>
                  <a:pt x="216934" y="11621"/>
                </a:lnTo>
                <a:lnTo>
                  <a:pt x="228600" y="1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84"/>
          <p:cNvSpPr/>
          <p:nvPr/>
        </p:nvSpPr>
        <p:spPr>
          <a:xfrm>
            <a:off x="8291594" y="3429000"/>
            <a:ext cx="63736" cy="251460"/>
          </a:xfrm>
          <a:custGeom>
            <a:avLst/>
            <a:gdLst/>
            <a:ahLst/>
            <a:cxnLst/>
            <a:rect l="0" t="0" r="0" b="0"/>
            <a:pathLst>
              <a:path w="63736" h="251460">
                <a:moveTo>
                  <a:pt x="6585" y="0"/>
                </a:moveTo>
                <a:lnTo>
                  <a:pt x="518" y="6067"/>
                </a:lnTo>
                <a:lnTo>
                  <a:pt x="0" y="7855"/>
                </a:lnTo>
                <a:lnTo>
                  <a:pt x="926" y="9046"/>
                </a:lnTo>
                <a:lnTo>
                  <a:pt x="2812" y="9840"/>
                </a:lnTo>
                <a:lnTo>
                  <a:pt x="4070" y="11640"/>
                </a:lnTo>
                <a:lnTo>
                  <a:pt x="5468" y="17026"/>
                </a:lnTo>
                <a:lnTo>
                  <a:pt x="7110" y="20241"/>
                </a:lnTo>
                <a:lnTo>
                  <a:pt x="9476" y="23653"/>
                </a:lnTo>
                <a:lnTo>
                  <a:pt x="12322" y="27199"/>
                </a:lnTo>
                <a:lnTo>
                  <a:pt x="14219" y="32102"/>
                </a:lnTo>
                <a:lnTo>
                  <a:pt x="15485" y="37912"/>
                </a:lnTo>
                <a:lnTo>
                  <a:pt x="16329" y="44324"/>
                </a:lnTo>
                <a:lnTo>
                  <a:pt x="18161" y="51139"/>
                </a:lnTo>
                <a:lnTo>
                  <a:pt x="20652" y="58223"/>
                </a:lnTo>
                <a:lnTo>
                  <a:pt x="23584" y="65485"/>
                </a:lnTo>
                <a:lnTo>
                  <a:pt x="25538" y="71596"/>
                </a:lnTo>
                <a:lnTo>
                  <a:pt x="26840" y="76941"/>
                </a:lnTo>
                <a:lnTo>
                  <a:pt x="27709" y="81774"/>
                </a:lnTo>
                <a:lnTo>
                  <a:pt x="29558" y="88805"/>
                </a:lnTo>
                <a:lnTo>
                  <a:pt x="32060" y="97304"/>
                </a:lnTo>
                <a:lnTo>
                  <a:pt x="34999" y="106779"/>
                </a:lnTo>
                <a:lnTo>
                  <a:pt x="36958" y="115636"/>
                </a:lnTo>
                <a:lnTo>
                  <a:pt x="38264" y="124080"/>
                </a:lnTo>
                <a:lnTo>
                  <a:pt x="39134" y="132250"/>
                </a:lnTo>
                <a:lnTo>
                  <a:pt x="40985" y="140236"/>
                </a:lnTo>
                <a:lnTo>
                  <a:pt x="43488" y="148101"/>
                </a:lnTo>
                <a:lnTo>
                  <a:pt x="46427" y="155883"/>
                </a:lnTo>
                <a:lnTo>
                  <a:pt x="48387" y="163612"/>
                </a:lnTo>
                <a:lnTo>
                  <a:pt x="49692" y="171305"/>
                </a:lnTo>
                <a:lnTo>
                  <a:pt x="50564" y="178973"/>
                </a:lnTo>
                <a:lnTo>
                  <a:pt x="51144" y="185355"/>
                </a:lnTo>
                <a:lnTo>
                  <a:pt x="51532" y="190880"/>
                </a:lnTo>
                <a:lnTo>
                  <a:pt x="51790" y="195833"/>
                </a:lnTo>
                <a:lnTo>
                  <a:pt x="52076" y="208110"/>
                </a:lnTo>
                <a:lnTo>
                  <a:pt x="52153" y="214940"/>
                </a:lnTo>
                <a:lnTo>
                  <a:pt x="53473" y="220763"/>
                </a:lnTo>
                <a:lnTo>
                  <a:pt x="55624" y="225915"/>
                </a:lnTo>
                <a:lnTo>
                  <a:pt x="62134" y="237241"/>
                </a:lnTo>
                <a:lnTo>
                  <a:pt x="63023" y="242177"/>
                </a:lnTo>
                <a:lnTo>
                  <a:pt x="63735" y="2514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85"/>
          <p:cNvSpPr/>
          <p:nvPr/>
        </p:nvSpPr>
        <p:spPr>
          <a:xfrm>
            <a:off x="8474788" y="3337559"/>
            <a:ext cx="314882" cy="147819"/>
          </a:xfrm>
          <a:custGeom>
            <a:avLst/>
            <a:gdLst/>
            <a:ahLst/>
            <a:cxnLst/>
            <a:rect l="0" t="0" r="0" b="0"/>
            <a:pathLst>
              <a:path w="314882" h="147819">
                <a:moveTo>
                  <a:pt x="17702" y="0"/>
                </a:moveTo>
                <a:lnTo>
                  <a:pt x="17702" y="21977"/>
                </a:lnTo>
                <a:lnTo>
                  <a:pt x="16432" y="29892"/>
                </a:lnTo>
                <a:lnTo>
                  <a:pt x="14315" y="38978"/>
                </a:lnTo>
                <a:lnTo>
                  <a:pt x="11634" y="48845"/>
                </a:lnTo>
                <a:lnTo>
                  <a:pt x="9846" y="57964"/>
                </a:lnTo>
                <a:lnTo>
                  <a:pt x="8654" y="66583"/>
                </a:lnTo>
                <a:lnTo>
                  <a:pt x="7860" y="74869"/>
                </a:lnTo>
                <a:lnTo>
                  <a:pt x="6061" y="84203"/>
                </a:lnTo>
                <a:lnTo>
                  <a:pt x="3591" y="94235"/>
                </a:lnTo>
                <a:lnTo>
                  <a:pt x="674" y="104734"/>
                </a:lnTo>
                <a:lnTo>
                  <a:pt x="0" y="113002"/>
                </a:lnTo>
                <a:lnTo>
                  <a:pt x="821" y="119785"/>
                </a:lnTo>
                <a:lnTo>
                  <a:pt x="2637" y="125577"/>
                </a:lnTo>
                <a:lnTo>
                  <a:pt x="5119" y="130708"/>
                </a:lnTo>
                <a:lnTo>
                  <a:pt x="8043" y="135399"/>
                </a:lnTo>
                <a:lnTo>
                  <a:pt x="11263" y="139796"/>
                </a:lnTo>
                <a:lnTo>
                  <a:pt x="14679" y="142728"/>
                </a:lnTo>
                <a:lnTo>
                  <a:pt x="18226" y="144682"/>
                </a:lnTo>
                <a:lnTo>
                  <a:pt x="26978" y="147818"/>
                </a:lnTo>
                <a:lnTo>
                  <a:pt x="34948" y="144860"/>
                </a:lnTo>
                <a:lnTo>
                  <a:pt x="40629" y="142294"/>
                </a:lnTo>
                <a:lnTo>
                  <a:pt x="50328" y="139442"/>
                </a:lnTo>
                <a:lnTo>
                  <a:pt x="60142" y="138174"/>
                </a:lnTo>
                <a:lnTo>
                  <a:pt x="66315" y="137837"/>
                </a:lnTo>
                <a:lnTo>
                  <a:pt x="72970" y="137611"/>
                </a:lnTo>
                <a:lnTo>
                  <a:pt x="82488" y="136191"/>
                </a:lnTo>
                <a:lnTo>
                  <a:pt x="93912" y="133974"/>
                </a:lnTo>
                <a:lnTo>
                  <a:pt x="106609" y="131226"/>
                </a:lnTo>
                <a:lnTo>
                  <a:pt x="117613" y="128124"/>
                </a:lnTo>
                <a:lnTo>
                  <a:pt x="127489" y="124787"/>
                </a:lnTo>
                <a:lnTo>
                  <a:pt x="136614" y="121291"/>
                </a:lnTo>
                <a:lnTo>
                  <a:pt x="145237" y="118961"/>
                </a:lnTo>
                <a:lnTo>
                  <a:pt x="153524" y="117407"/>
                </a:lnTo>
                <a:lnTo>
                  <a:pt x="161590" y="116372"/>
                </a:lnTo>
                <a:lnTo>
                  <a:pt x="222936" y="106855"/>
                </a:lnTo>
                <a:lnTo>
                  <a:pt x="233264" y="105526"/>
                </a:lnTo>
                <a:lnTo>
                  <a:pt x="241420" y="104641"/>
                </a:lnTo>
                <a:lnTo>
                  <a:pt x="249398" y="104051"/>
                </a:lnTo>
                <a:lnTo>
                  <a:pt x="257255" y="103657"/>
                </a:lnTo>
                <a:lnTo>
                  <a:pt x="272760" y="103220"/>
                </a:lnTo>
                <a:lnTo>
                  <a:pt x="314881" y="1028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86"/>
          <p:cNvSpPr/>
          <p:nvPr/>
        </p:nvSpPr>
        <p:spPr>
          <a:xfrm>
            <a:off x="8664133" y="3314839"/>
            <a:ext cx="56958" cy="434201"/>
          </a:xfrm>
          <a:custGeom>
            <a:avLst/>
            <a:gdLst/>
            <a:ahLst/>
            <a:cxnLst/>
            <a:rect l="0" t="0" r="0" b="0"/>
            <a:pathLst>
              <a:path w="56958" h="434201">
                <a:moveTo>
                  <a:pt x="34096" y="11290"/>
                </a:moveTo>
                <a:lnTo>
                  <a:pt x="28029" y="5223"/>
                </a:lnTo>
                <a:lnTo>
                  <a:pt x="24971" y="3435"/>
                </a:lnTo>
                <a:lnTo>
                  <a:pt x="21663" y="2244"/>
                </a:lnTo>
                <a:lnTo>
                  <a:pt x="18188" y="1449"/>
                </a:lnTo>
                <a:lnTo>
                  <a:pt x="14600" y="920"/>
                </a:lnTo>
                <a:lnTo>
                  <a:pt x="10939" y="566"/>
                </a:lnTo>
                <a:lnTo>
                  <a:pt x="2006" y="0"/>
                </a:lnTo>
                <a:lnTo>
                  <a:pt x="1272" y="1224"/>
                </a:lnTo>
                <a:lnTo>
                  <a:pt x="458" y="5969"/>
                </a:lnTo>
                <a:lnTo>
                  <a:pt x="96" y="19086"/>
                </a:lnTo>
                <a:lnTo>
                  <a:pt x="0" y="27917"/>
                </a:lnTo>
                <a:lnTo>
                  <a:pt x="1205" y="36345"/>
                </a:lnTo>
                <a:lnTo>
                  <a:pt x="3279" y="44504"/>
                </a:lnTo>
                <a:lnTo>
                  <a:pt x="5932" y="52482"/>
                </a:lnTo>
                <a:lnTo>
                  <a:pt x="7700" y="60342"/>
                </a:lnTo>
                <a:lnTo>
                  <a:pt x="8879" y="68121"/>
                </a:lnTo>
                <a:lnTo>
                  <a:pt x="9665" y="75848"/>
                </a:lnTo>
                <a:lnTo>
                  <a:pt x="11459" y="83539"/>
                </a:lnTo>
                <a:lnTo>
                  <a:pt x="13924" y="91206"/>
                </a:lnTo>
                <a:lnTo>
                  <a:pt x="16838" y="98858"/>
                </a:lnTo>
                <a:lnTo>
                  <a:pt x="23463" y="117519"/>
                </a:lnTo>
                <a:lnTo>
                  <a:pt x="27008" y="127829"/>
                </a:lnTo>
                <a:lnTo>
                  <a:pt x="29371" y="137243"/>
                </a:lnTo>
                <a:lnTo>
                  <a:pt x="30946" y="146059"/>
                </a:lnTo>
                <a:lnTo>
                  <a:pt x="31996" y="154476"/>
                </a:lnTo>
                <a:lnTo>
                  <a:pt x="32696" y="162628"/>
                </a:lnTo>
                <a:lnTo>
                  <a:pt x="33163" y="170602"/>
                </a:lnTo>
                <a:lnTo>
                  <a:pt x="33474" y="178458"/>
                </a:lnTo>
                <a:lnTo>
                  <a:pt x="34952" y="187506"/>
                </a:lnTo>
                <a:lnTo>
                  <a:pt x="37207" y="197347"/>
                </a:lnTo>
                <a:lnTo>
                  <a:pt x="39980" y="207718"/>
                </a:lnTo>
                <a:lnTo>
                  <a:pt x="41829" y="223522"/>
                </a:lnTo>
                <a:lnTo>
                  <a:pt x="43061" y="242948"/>
                </a:lnTo>
                <a:lnTo>
                  <a:pt x="44796" y="295830"/>
                </a:lnTo>
                <a:lnTo>
                  <a:pt x="45040" y="307663"/>
                </a:lnTo>
                <a:lnTo>
                  <a:pt x="46472" y="318093"/>
                </a:lnTo>
                <a:lnTo>
                  <a:pt x="48697" y="327585"/>
                </a:lnTo>
                <a:lnTo>
                  <a:pt x="51450" y="336454"/>
                </a:lnTo>
                <a:lnTo>
                  <a:pt x="53286" y="344906"/>
                </a:lnTo>
                <a:lnTo>
                  <a:pt x="54509" y="353081"/>
                </a:lnTo>
                <a:lnTo>
                  <a:pt x="55325" y="361071"/>
                </a:lnTo>
                <a:lnTo>
                  <a:pt x="55869" y="368937"/>
                </a:lnTo>
                <a:lnTo>
                  <a:pt x="56232" y="376722"/>
                </a:lnTo>
                <a:lnTo>
                  <a:pt x="56741" y="396427"/>
                </a:lnTo>
                <a:lnTo>
                  <a:pt x="56957" y="4342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87"/>
          <p:cNvSpPr/>
          <p:nvPr/>
        </p:nvSpPr>
        <p:spPr>
          <a:xfrm>
            <a:off x="5383529" y="3703320"/>
            <a:ext cx="45664" cy="43939"/>
          </a:xfrm>
          <a:custGeom>
            <a:avLst/>
            <a:gdLst/>
            <a:ahLst/>
            <a:cxnLst/>
            <a:rect l="0" t="0" r="0" b="0"/>
            <a:pathLst>
              <a:path w="45664" h="43939">
                <a:moveTo>
                  <a:pt x="0" y="0"/>
                </a:moveTo>
                <a:lnTo>
                  <a:pt x="12136" y="0"/>
                </a:lnTo>
                <a:lnTo>
                  <a:pt x="15711" y="1269"/>
                </a:lnTo>
                <a:lnTo>
                  <a:pt x="18094" y="3386"/>
                </a:lnTo>
                <a:lnTo>
                  <a:pt x="19683" y="6067"/>
                </a:lnTo>
                <a:lnTo>
                  <a:pt x="22012" y="9125"/>
                </a:lnTo>
                <a:lnTo>
                  <a:pt x="24835" y="12433"/>
                </a:lnTo>
                <a:lnTo>
                  <a:pt x="27987" y="15909"/>
                </a:lnTo>
                <a:lnTo>
                  <a:pt x="28818" y="19495"/>
                </a:lnTo>
                <a:lnTo>
                  <a:pt x="28102" y="23157"/>
                </a:lnTo>
                <a:lnTo>
                  <a:pt x="23896" y="32091"/>
                </a:lnTo>
                <a:lnTo>
                  <a:pt x="23551" y="34093"/>
                </a:lnTo>
                <a:lnTo>
                  <a:pt x="23321" y="36699"/>
                </a:lnTo>
                <a:lnTo>
                  <a:pt x="23168" y="39706"/>
                </a:lnTo>
                <a:lnTo>
                  <a:pt x="21795" y="41711"/>
                </a:lnTo>
                <a:lnTo>
                  <a:pt x="19610" y="43047"/>
                </a:lnTo>
                <a:lnTo>
                  <a:pt x="16884" y="43938"/>
                </a:lnTo>
                <a:lnTo>
                  <a:pt x="15066" y="43262"/>
                </a:lnTo>
                <a:lnTo>
                  <a:pt x="13854" y="41541"/>
                </a:lnTo>
                <a:lnTo>
                  <a:pt x="13047" y="39124"/>
                </a:lnTo>
                <a:lnTo>
                  <a:pt x="11238" y="37512"/>
                </a:lnTo>
                <a:lnTo>
                  <a:pt x="8762" y="36438"/>
                </a:lnTo>
                <a:lnTo>
                  <a:pt x="1731" y="34714"/>
                </a:lnTo>
                <a:lnTo>
                  <a:pt x="2424" y="33302"/>
                </a:lnTo>
                <a:lnTo>
                  <a:pt x="4156" y="31091"/>
                </a:lnTo>
                <a:lnTo>
                  <a:pt x="6581" y="28347"/>
                </a:lnTo>
                <a:lnTo>
                  <a:pt x="8198" y="23978"/>
                </a:lnTo>
                <a:lnTo>
                  <a:pt x="9275" y="18525"/>
                </a:lnTo>
                <a:lnTo>
                  <a:pt x="9994" y="12350"/>
                </a:lnTo>
                <a:lnTo>
                  <a:pt x="11743" y="8233"/>
                </a:lnTo>
                <a:lnTo>
                  <a:pt x="14179" y="5489"/>
                </a:lnTo>
                <a:lnTo>
                  <a:pt x="17073" y="3659"/>
                </a:lnTo>
                <a:lnTo>
                  <a:pt x="20272" y="2439"/>
                </a:lnTo>
                <a:lnTo>
                  <a:pt x="23675" y="1626"/>
                </a:lnTo>
                <a:lnTo>
                  <a:pt x="27213" y="1084"/>
                </a:lnTo>
                <a:lnTo>
                  <a:pt x="30842" y="722"/>
                </a:lnTo>
                <a:lnTo>
                  <a:pt x="34532" y="481"/>
                </a:lnTo>
                <a:lnTo>
                  <a:pt x="45066" y="27"/>
                </a:lnTo>
                <a:lnTo>
                  <a:pt x="45284" y="1288"/>
                </a:lnTo>
                <a:lnTo>
                  <a:pt x="45429" y="3399"/>
                </a:lnTo>
                <a:lnTo>
                  <a:pt x="45663" y="9843"/>
                </a:lnTo>
                <a:lnTo>
                  <a:pt x="44412" y="11642"/>
                </a:lnTo>
                <a:lnTo>
                  <a:pt x="42308" y="14111"/>
                </a:lnTo>
                <a:lnTo>
                  <a:pt x="35875" y="21131"/>
                </a:lnTo>
                <a:lnTo>
                  <a:pt x="34076" y="21707"/>
                </a:lnTo>
                <a:lnTo>
                  <a:pt x="31608" y="22091"/>
                </a:lnTo>
                <a:lnTo>
                  <a:pt x="11430" y="22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88"/>
          <p:cNvSpPr/>
          <p:nvPr/>
        </p:nvSpPr>
        <p:spPr>
          <a:xfrm>
            <a:off x="4801133" y="3293613"/>
            <a:ext cx="283056" cy="443997"/>
          </a:xfrm>
          <a:custGeom>
            <a:avLst/>
            <a:gdLst/>
            <a:ahLst/>
            <a:cxnLst/>
            <a:rect l="0" t="0" r="0" b="0"/>
            <a:pathLst>
              <a:path w="283056" h="443997">
                <a:moveTo>
                  <a:pt x="102337" y="158246"/>
                </a:moveTo>
                <a:lnTo>
                  <a:pt x="96269" y="152179"/>
                </a:lnTo>
                <a:lnTo>
                  <a:pt x="94481" y="149121"/>
                </a:lnTo>
                <a:lnTo>
                  <a:pt x="90696" y="138750"/>
                </a:lnTo>
                <a:lnTo>
                  <a:pt x="82069" y="127255"/>
                </a:lnTo>
                <a:lnTo>
                  <a:pt x="81205" y="126156"/>
                </a:lnTo>
                <a:lnTo>
                  <a:pt x="73921" y="112472"/>
                </a:lnTo>
                <a:lnTo>
                  <a:pt x="73233" y="107410"/>
                </a:lnTo>
                <a:lnTo>
                  <a:pt x="74044" y="102766"/>
                </a:lnTo>
                <a:lnTo>
                  <a:pt x="78404" y="92254"/>
                </a:lnTo>
                <a:lnTo>
                  <a:pt x="85226" y="84365"/>
                </a:lnTo>
                <a:lnTo>
                  <a:pt x="101359" y="67917"/>
                </a:lnTo>
                <a:lnTo>
                  <a:pt x="108035" y="59927"/>
                </a:lnTo>
                <a:lnTo>
                  <a:pt x="115025" y="50790"/>
                </a:lnTo>
                <a:lnTo>
                  <a:pt x="122226" y="40889"/>
                </a:lnTo>
                <a:lnTo>
                  <a:pt x="129566" y="34288"/>
                </a:lnTo>
                <a:lnTo>
                  <a:pt x="137000" y="29888"/>
                </a:lnTo>
                <a:lnTo>
                  <a:pt x="144495" y="26954"/>
                </a:lnTo>
                <a:lnTo>
                  <a:pt x="150762" y="23728"/>
                </a:lnTo>
                <a:lnTo>
                  <a:pt x="156210" y="20307"/>
                </a:lnTo>
                <a:lnTo>
                  <a:pt x="161112" y="16757"/>
                </a:lnTo>
                <a:lnTo>
                  <a:pt x="166921" y="14390"/>
                </a:lnTo>
                <a:lnTo>
                  <a:pt x="173332" y="12813"/>
                </a:lnTo>
                <a:lnTo>
                  <a:pt x="180147" y="11760"/>
                </a:lnTo>
                <a:lnTo>
                  <a:pt x="187230" y="9789"/>
                </a:lnTo>
                <a:lnTo>
                  <a:pt x="194492" y="7205"/>
                </a:lnTo>
                <a:lnTo>
                  <a:pt x="201874" y="4212"/>
                </a:lnTo>
                <a:lnTo>
                  <a:pt x="208065" y="2217"/>
                </a:lnTo>
                <a:lnTo>
                  <a:pt x="213462" y="887"/>
                </a:lnTo>
                <a:lnTo>
                  <a:pt x="218330" y="0"/>
                </a:lnTo>
                <a:lnTo>
                  <a:pt x="222846" y="679"/>
                </a:lnTo>
                <a:lnTo>
                  <a:pt x="227126" y="2401"/>
                </a:lnTo>
                <a:lnTo>
                  <a:pt x="231249" y="4820"/>
                </a:lnTo>
                <a:lnTo>
                  <a:pt x="236538" y="6432"/>
                </a:lnTo>
                <a:lnTo>
                  <a:pt x="242604" y="7507"/>
                </a:lnTo>
                <a:lnTo>
                  <a:pt x="249189" y="8223"/>
                </a:lnTo>
                <a:lnTo>
                  <a:pt x="253578" y="9971"/>
                </a:lnTo>
                <a:lnTo>
                  <a:pt x="256504" y="12406"/>
                </a:lnTo>
                <a:lnTo>
                  <a:pt x="264009" y="21901"/>
                </a:lnTo>
                <a:lnTo>
                  <a:pt x="270711" y="30339"/>
                </a:lnTo>
                <a:lnTo>
                  <a:pt x="277923" y="42555"/>
                </a:lnTo>
                <a:lnTo>
                  <a:pt x="280354" y="50639"/>
                </a:lnTo>
                <a:lnTo>
                  <a:pt x="281975" y="59838"/>
                </a:lnTo>
                <a:lnTo>
                  <a:pt x="283055" y="69781"/>
                </a:lnTo>
                <a:lnTo>
                  <a:pt x="282506" y="81489"/>
                </a:lnTo>
                <a:lnTo>
                  <a:pt x="280869" y="94375"/>
                </a:lnTo>
                <a:lnTo>
                  <a:pt x="278508" y="108046"/>
                </a:lnTo>
                <a:lnTo>
                  <a:pt x="275664" y="120969"/>
                </a:lnTo>
                <a:lnTo>
                  <a:pt x="272499" y="133395"/>
                </a:lnTo>
                <a:lnTo>
                  <a:pt x="269118" y="145489"/>
                </a:lnTo>
                <a:lnTo>
                  <a:pt x="265594" y="156091"/>
                </a:lnTo>
                <a:lnTo>
                  <a:pt x="261975" y="165699"/>
                </a:lnTo>
                <a:lnTo>
                  <a:pt x="258292" y="174645"/>
                </a:lnTo>
                <a:lnTo>
                  <a:pt x="254567" y="184419"/>
                </a:lnTo>
                <a:lnTo>
                  <a:pt x="247041" y="205439"/>
                </a:lnTo>
                <a:lnTo>
                  <a:pt x="241986" y="215108"/>
                </a:lnTo>
                <a:lnTo>
                  <a:pt x="236076" y="224094"/>
                </a:lnTo>
                <a:lnTo>
                  <a:pt x="229596" y="232625"/>
                </a:lnTo>
                <a:lnTo>
                  <a:pt x="224006" y="240852"/>
                </a:lnTo>
                <a:lnTo>
                  <a:pt x="219010" y="248877"/>
                </a:lnTo>
                <a:lnTo>
                  <a:pt x="214408" y="256767"/>
                </a:lnTo>
                <a:lnTo>
                  <a:pt x="208801" y="264567"/>
                </a:lnTo>
                <a:lnTo>
                  <a:pt x="202523" y="272306"/>
                </a:lnTo>
                <a:lnTo>
                  <a:pt x="190044" y="286410"/>
                </a:lnTo>
                <a:lnTo>
                  <a:pt x="180264" y="296911"/>
                </a:lnTo>
                <a:lnTo>
                  <a:pt x="174609" y="301490"/>
                </a:lnTo>
                <a:lnTo>
                  <a:pt x="168298" y="305812"/>
                </a:lnTo>
                <a:lnTo>
                  <a:pt x="161551" y="309963"/>
                </a:lnTo>
                <a:lnTo>
                  <a:pt x="155783" y="315271"/>
                </a:lnTo>
                <a:lnTo>
                  <a:pt x="150667" y="321350"/>
                </a:lnTo>
                <a:lnTo>
                  <a:pt x="145987" y="327942"/>
                </a:lnTo>
                <a:lnTo>
                  <a:pt x="141597" y="332336"/>
                </a:lnTo>
                <a:lnTo>
                  <a:pt x="137400" y="335267"/>
                </a:lnTo>
                <a:lnTo>
                  <a:pt x="133332" y="337220"/>
                </a:lnTo>
                <a:lnTo>
                  <a:pt x="126810" y="339792"/>
                </a:lnTo>
                <a:lnTo>
                  <a:pt x="109404" y="346037"/>
                </a:lnTo>
                <a:lnTo>
                  <a:pt x="101968" y="349480"/>
                </a:lnTo>
                <a:lnTo>
                  <a:pt x="95741" y="353045"/>
                </a:lnTo>
                <a:lnTo>
                  <a:pt x="90319" y="356692"/>
                </a:lnTo>
                <a:lnTo>
                  <a:pt x="85435" y="359124"/>
                </a:lnTo>
                <a:lnTo>
                  <a:pt x="76621" y="361825"/>
                </a:lnTo>
                <a:lnTo>
                  <a:pt x="68471" y="363026"/>
                </a:lnTo>
                <a:lnTo>
                  <a:pt x="64520" y="363346"/>
                </a:lnTo>
                <a:lnTo>
                  <a:pt x="59345" y="363559"/>
                </a:lnTo>
                <a:lnTo>
                  <a:pt x="41197" y="363860"/>
                </a:lnTo>
                <a:lnTo>
                  <a:pt x="31560" y="363930"/>
                </a:lnTo>
                <a:lnTo>
                  <a:pt x="27212" y="362679"/>
                </a:lnTo>
                <a:lnTo>
                  <a:pt x="18995" y="357902"/>
                </a:lnTo>
                <a:lnTo>
                  <a:pt x="11226" y="352343"/>
                </a:lnTo>
                <a:lnTo>
                  <a:pt x="5540" y="346958"/>
                </a:lnTo>
                <a:lnTo>
                  <a:pt x="3515" y="342474"/>
                </a:lnTo>
                <a:lnTo>
                  <a:pt x="1266" y="330719"/>
                </a:lnTo>
                <a:lnTo>
                  <a:pt x="266" y="320414"/>
                </a:lnTo>
                <a:lnTo>
                  <a:pt x="0" y="315888"/>
                </a:lnTo>
                <a:lnTo>
                  <a:pt x="1092" y="312871"/>
                </a:lnTo>
                <a:lnTo>
                  <a:pt x="3090" y="310860"/>
                </a:lnTo>
                <a:lnTo>
                  <a:pt x="5692" y="309519"/>
                </a:lnTo>
                <a:lnTo>
                  <a:pt x="11970" y="304642"/>
                </a:lnTo>
                <a:lnTo>
                  <a:pt x="15423" y="301563"/>
                </a:lnTo>
                <a:lnTo>
                  <a:pt x="18994" y="299511"/>
                </a:lnTo>
                <a:lnTo>
                  <a:pt x="26349" y="297231"/>
                </a:lnTo>
                <a:lnTo>
                  <a:pt x="31561" y="295947"/>
                </a:lnTo>
                <a:lnTo>
                  <a:pt x="39174" y="295567"/>
                </a:lnTo>
                <a:lnTo>
                  <a:pt x="42448" y="296783"/>
                </a:lnTo>
                <a:lnTo>
                  <a:pt x="49473" y="301521"/>
                </a:lnTo>
                <a:lnTo>
                  <a:pt x="54394" y="303293"/>
                </a:lnTo>
                <a:lnTo>
                  <a:pt x="60215" y="304474"/>
                </a:lnTo>
                <a:lnTo>
                  <a:pt x="66635" y="305262"/>
                </a:lnTo>
                <a:lnTo>
                  <a:pt x="72186" y="307057"/>
                </a:lnTo>
                <a:lnTo>
                  <a:pt x="77156" y="309523"/>
                </a:lnTo>
                <a:lnTo>
                  <a:pt x="81740" y="312438"/>
                </a:lnTo>
                <a:lnTo>
                  <a:pt x="87335" y="315651"/>
                </a:lnTo>
                <a:lnTo>
                  <a:pt x="100326" y="322607"/>
                </a:lnTo>
                <a:lnTo>
                  <a:pt x="112426" y="331320"/>
                </a:lnTo>
                <a:lnTo>
                  <a:pt x="128113" y="343479"/>
                </a:lnTo>
                <a:lnTo>
                  <a:pt x="146190" y="357935"/>
                </a:lnTo>
                <a:lnTo>
                  <a:pt x="160783" y="368842"/>
                </a:lnTo>
                <a:lnTo>
                  <a:pt x="173050" y="377384"/>
                </a:lnTo>
                <a:lnTo>
                  <a:pt x="183769" y="384348"/>
                </a:lnTo>
                <a:lnTo>
                  <a:pt x="192185" y="390260"/>
                </a:lnTo>
                <a:lnTo>
                  <a:pt x="199066" y="395473"/>
                </a:lnTo>
                <a:lnTo>
                  <a:pt x="204923" y="400217"/>
                </a:lnTo>
                <a:lnTo>
                  <a:pt x="210097" y="404650"/>
                </a:lnTo>
                <a:lnTo>
                  <a:pt x="214817" y="408876"/>
                </a:lnTo>
                <a:lnTo>
                  <a:pt x="219233" y="412963"/>
                </a:lnTo>
                <a:lnTo>
                  <a:pt x="223448" y="415687"/>
                </a:lnTo>
                <a:lnTo>
                  <a:pt x="231517" y="418715"/>
                </a:lnTo>
                <a:lnTo>
                  <a:pt x="239337" y="423447"/>
                </a:lnTo>
                <a:lnTo>
                  <a:pt x="243200" y="426487"/>
                </a:lnTo>
                <a:lnTo>
                  <a:pt x="245775" y="429783"/>
                </a:lnTo>
                <a:lnTo>
                  <a:pt x="247493" y="433251"/>
                </a:lnTo>
                <a:lnTo>
                  <a:pt x="248637" y="436833"/>
                </a:lnTo>
                <a:lnTo>
                  <a:pt x="250671" y="439221"/>
                </a:lnTo>
                <a:lnTo>
                  <a:pt x="253296" y="440813"/>
                </a:lnTo>
                <a:lnTo>
                  <a:pt x="262357" y="44399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89"/>
          <p:cNvSpPr/>
          <p:nvPr/>
        </p:nvSpPr>
        <p:spPr>
          <a:xfrm>
            <a:off x="7430087" y="3177539"/>
            <a:ext cx="330883" cy="708662"/>
          </a:xfrm>
          <a:custGeom>
            <a:avLst/>
            <a:gdLst/>
            <a:ahLst/>
            <a:cxnLst/>
            <a:rect l="0" t="0" r="0" b="0"/>
            <a:pathLst>
              <a:path w="330883" h="708662">
                <a:moveTo>
                  <a:pt x="102282" y="0"/>
                </a:moveTo>
                <a:lnTo>
                  <a:pt x="90147" y="6069"/>
                </a:lnTo>
                <a:lnTo>
                  <a:pt x="86572" y="9126"/>
                </a:lnTo>
                <a:lnTo>
                  <a:pt x="84189" y="12434"/>
                </a:lnTo>
                <a:lnTo>
                  <a:pt x="79001" y="25847"/>
                </a:lnTo>
                <a:lnTo>
                  <a:pt x="47884" y="117704"/>
                </a:lnTo>
                <a:lnTo>
                  <a:pt x="41887" y="136889"/>
                </a:lnTo>
                <a:lnTo>
                  <a:pt x="23137" y="200795"/>
                </a:lnTo>
                <a:lnTo>
                  <a:pt x="19039" y="213873"/>
                </a:lnTo>
                <a:lnTo>
                  <a:pt x="17577" y="227672"/>
                </a:lnTo>
                <a:lnTo>
                  <a:pt x="17872" y="241952"/>
                </a:lnTo>
                <a:lnTo>
                  <a:pt x="19339" y="256551"/>
                </a:lnTo>
                <a:lnTo>
                  <a:pt x="19047" y="270095"/>
                </a:lnTo>
                <a:lnTo>
                  <a:pt x="17582" y="282933"/>
                </a:lnTo>
                <a:lnTo>
                  <a:pt x="15336" y="295302"/>
                </a:lnTo>
                <a:lnTo>
                  <a:pt x="12568" y="308628"/>
                </a:lnTo>
                <a:lnTo>
                  <a:pt x="6106" y="336982"/>
                </a:lnTo>
                <a:lnTo>
                  <a:pt x="3875" y="355465"/>
                </a:lnTo>
                <a:lnTo>
                  <a:pt x="2388" y="376677"/>
                </a:lnTo>
                <a:lnTo>
                  <a:pt x="734" y="418872"/>
                </a:lnTo>
                <a:lnTo>
                  <a:pt x="0" y="450325"/>
                </a:lnTo>
                <a:lnTo>
                  <a:pt x="1074" y="464047"/>
                </a:lnTo>
                <a:lnTo>
                  <a:pt x="3060" y="477005"/>
                </a:lnTo>
                <a:lnTo>
                  <a:pt x="5654" y="489454"/>
                </a:lnTo>
                <a:lnTo>
                  <a:pt x="7383" y="501562"/>
                </a:lnTo>
                <a:lnTo>
                  <a:pt x="8537" y="513445"/>
                </a:lnTo>
                <a:lnTo>
                  <a:pt x="9306" y="525177"/>
                </a:lnTo>
                <a:lnTo>
                  <a:pt x="12357" y="536808"/>
                </a:lnTo>
                <a:lnTo>
                  <a:pt x="16933" y="548372"/>
                </a:lnTo>
                <a:lnTo>
                  <a:pt x="22523" y="559891"/>
                </a:lnTo>
                <a:lnTo>
                  <a:pt x="28789" y="570111"/>
                </a:lnTo>
                <a:lnTo>
                  <a:pt x="35507" y="579464"/>
                </a:lnTo>
                <a:lnTo>
                  <a:pt x="42525" y="588240"/>
                </a:lnTo>
                <a:lnTo>
                  <a:pt x="49744" y="595360"/>
                </a:lnTo>
                <a:lnTo>
                  <a:pt x="57097" y="601377"/>
                </a:lnTo>
                <a:lnTo>
                  <a:pt x="64540" y="606658"/>
                </a:lnTo>
                <a:lnTo>
                  <a:pt x="70770" y="612719"/>
                </a:lnTo>
                <a:lnTo>
                  <a:pt x="81080" y="626226"/>
                </a:lnTo>
                <a:lnTo>
                  <a:pt x="88147" y="632114"/>
                </a:lnTo>
                <a:lnTo>
                  <a:pt x="96669" y="637310"/>
                </a:lnTo>
                <a:lnTo>
                  <a:pt x="131653" y="654773"/>
                </a:lnTo>
                <a:lnTo>
                  <a:pt x="143453" y="658765"/>
                </a:lnTo>
                <a:lnTo>
                  <a:pt x="157670" y="662697"/>
                </a:lnTo>
                <a:lnTo>
                  <a:pt x="173497" y="666588"/>
                </a:lnTo>
                <a:lnTo>
                  <a:pt x="195479" y="672992"/>
                </a:lnTo>
                <a:lnTo>
                  <a:pt x="250382" y="690268"/>
                </a:lnTo>
                <a:lnTo>
                  <a:pt x="272136" y="696399"/>
                </a:lnTo>
                <a:lnTo>
                  <a:pt x="289178" y="700486"/>
                </a:lnTo>
                <a:lnTo>
                  <a:pt x="330882" y="7086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90"/>
          <p:cNvSpPr/>
          <p:nvPr/>
        </p:nvSpPr>
        <p:spPr>
          <a:xfrm>
            <a:off x="8629650" y="3120389"/>
            <a:ext cx="296158" cy="829318"/>
          </a:xfrm>
          <a:custGeom>
            <a:avLst/>
            <a:gdLst/>
            <a:ahLst/>
            <a:cxnLst/>
            <a:rect l="0" t="0" r="0" b="0"/>
            <a:pathLst>
              <a:path w="296158" h="829318">
                <a:moveTo>
                  <a:pt x="0" y="0"/>
                </a:moveTo>
                <a:lnTo>
                  <a:pt x="6067" y="6069"/>
                </a:lnTo>
                <a:lnTo>
                  <a:pt x="10395" y="9126"/>
                </a:lnTo>
                <a:lnTo>
                  <a:pt x="15819" y="12434"/>
                </a:lnTo>
                <a:lnTo>
                  <a:pt x="21976" y="15910"/>
                </a:lnTo>
                <a:lnTo>
                  <a:pt x="28620" y="20766"/>
                </a:lnTo>
                <a:lnTo>
                  <a:pt x="35590" y="26545"/>
                </a:lnTo>
                <a:lnTo>
                  <a:pt x="42777" y="32937"/>
                </a:lnTo>
                <a:lnTo>
                  <a:pt x="50107" y="38468"/>
                </a:lnTo>
                <a:lnTo>
                  <a:pt x="57536" y="43426"/>
                </a:lnTo>
                <a:lnTo>
                  <a:pt x="65027" y="48000"/>
                </a:lnTo>
                <a:lnTo>
                  <a:pt x="72561" y="52320"/>
                </a:lnTo>
                <a:lnTo>
                  <a:pt x="87706" y="60507"/>
                </a:lnTo>
                <a:lnTo>
                  <a:pt x="96570" y="67008"/>
                </a:lnTo>
                <a:lnTo>
                  <a:pt x="106290" y="75152"/>
                </a:lnTo>
                <a:lnTo>
                  <a:pt x="116580" y="84392"/>
                </a:lnTo>
                <a:lnTo>
                  <a:pt x="144946" y="108205"/>
                </a:lnTo>
                <a:lnTo>
                  <a:pt x="161401" y="121666"/>
                </a:lnTo>
                <a:lnTo>
                  <a:pt x="174911" y="133181"/>
                </a:lnTo>
                <a:lnTo>
                  <a:pt x="186457" y="143398"/>
                </a:lnTo>
                <a:lnTo>
                  <a:pt x="196694" y="152749"/>
                </a:lnTo>
                <a:lnTo>
                  <a:pt x="204789" y="161523"/>
                </a:lnTo>
                <a:lnTo>
                  <a:pt x="211456" y="169912"/>
                </a:lnTo>
                <a:lnTo>
                  <a:pt x="217171" y="178045"/>
                </a:lnTo>
                <a:lnTo>
                  <a:pt x="222250" y="186006"/>
                </a:lnTo>
                <a:lnTo>
                  <a:pt x="231281" y="201626"/>
                </a:lnTo>
                <a:lnTo>
                  <a:pt x="236737" y="209348"/>
                </a:lnTo>
                <a:lnTo>
                  <a:pt x="242915" y="217035"/>
                </a:lnTo>
                <a:lnTo>
                  <a:pt x="249573" y="224701"/>
                </a:lnTo>
                <a:lnTo>
                  <a:pt x="255282" y="232350"/>
                </a:lnTo>
                <a:lnTo>
                  <a:pt x="260358" y="239991"/>
                </a:lnTo>
                <a:lnTo>
                  <a:pt x="269385" y="255253"/>
                </a:lnTo>
                <a:lnTo>
                  <a:pt x="277629" y="270503"/>
                </a:lnTo>
                <a:lnTo>
                  <a:pt x="285528" y="289133"/>
                </a:lnTo>
                <a:lnTo>
                  <a:pt x="292001" y="310114"/>
                </a:lnTo>
                <a:lnTo>
                  <a:pt x="294878" y="332139"/>
                </a:lnTo>
                <a:lnTo>
                  <a:pt x="296157" y="351241"/>
                </a:lnTo>
                <a:lnTo>
                  <a:pt x="295455" y="373277"/>
                </a:lnTo>
                <a:lnTo>
                  <a:pt x="293489" y="389822"/>
                </a:lnTo>
                <a:lnTo>
                  <a:pt x="290910" y="408471"/>
                </a:lnTo>
                <a:lnTo>
                  <a:pt x="287920" y="424714"/>
                </a:lnTo>
                <a:lnTo>
                  <a:pt x="284657" y="439353"/>
                </a:lnTo>
                <a:lnTo>
                  <a:pt x="281210" y="452922"/>
                </a:lnTo>
                <a:lnTo>
                  <a:pt x="273996" y="478159"/>
                </a:lnTo>
                <a:lnTo>
                  <a:pt x="265286" y="505885"/>
                </a:lnTo>
                <a:lnTo>
                  <a:pt x="252948" y="543608"/>
                </a:lnTo>
                <a:lnTo>
                  <a:pt x="247372" y="559256"/>
                </a:lnTo>
                <a:lnTo>
                  <a:pt x="242385" y="572227"/>
                </a:lnTo>
                <a:lnTo>
                  <a:pt x="233456" y="594683"/>
                </a:lnTo>
                <a:lnTo>
                  <a:pt x="225254" y="617364"/>
                </a:lnTo>
                <a:lnTo>
                  <a:pt x="217376" y="636758"/>
                </a:lnTo>
                <a:lnTo>
                  <a:pt x="209641" y="655114"/>
                </a:lnTo>
                <a:lnTo>
                  <a:pt x="201970" y="675972"/>
                </a:lnTo>
                <a:lnTo>
                  <a:pt x="194327" y="694555"/>
                </a:lnTo>
                <a:lnTo>
                  <a:pt x="186697" y="711282"/>
                </a:lnTo>
                <a:lnTo>
                  <a:pt x="179073" y="727182"/>
                </a:lnTo>
                <a:lnTo>
                  <a:pt x="171452" y="739329"/>
                </a:lnTo>
                <a:lnTo>
                  <a:pt x="163831" y="750231"/>
                </a:lnTo>
                <a:lnTo>
                  <a:pt x="156209" y="763543"/>
                </a:lnTo>
                <a:lnTo>
                  <a:pt x="148590" y="774539"/>
                </a:lnTo>
                <a:lnTo>
                  <a:pt x="144780" y="779250"/>
                </a:lnTo>
                <a:lnTo>
                  <a:pt x="140547" y="787870"/>
                </a:lnTo>
                <a:lnTo>
                  <a:pt x="134777" y="803250"/>
                </a:lnTo>
                <a:lnTo>
                  <a:pt x="131760" y="809820"/>
                </a:lnTo>
                <a:lnTo>
                  <a:pt x="128480" y="814200"/>
                </a:lnTo>
                <a:lnTo>
                  <a:pt x="125024" y="817120"/>
                </a:lnTo>
                <a:lnTo>
                  <a:pt x="116418" y="821807"/>
                </a:lnTo>
                <a:lnTo>
                  <a:pt x="115711" y="823461"/>
                </a:lnTo>
                <a:lnTo>
                  <a:pt x="114927" y="828686"/>
                </a:lnTo>
                <a:lnTo>
                  <a:pt x="113448" y="829317"/>
                </a:lnTo>
                <a:lnTo>
                  <a:pt x="111191" y="828469"/>
                </a:lnTo>
                <a:lnTo>
                  <a:pt x="102869" y="8229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91"/>
          <p:cNvSpPr/>
          <p:nvPr/>
        </p:nvSpPr>
        <p:spPr>
          <a:xfrm>
            <a:off x="8926829" y="3166254"/>
            <a:ext cx="205741" cy="273692"/>
          </a:xfrm>
          <a:custGeom>
            <a:avLst/>
            <a:gdLst/>
            <a:ahLst/>
            <a:cxnLst/>
            <a:rect l="0" t="0" r="0" b="0"/>
            <a:pathLst>
              <a:path w="205741" h="273692">
                <a:moveTo>
                  <a:pt x="0" y="68435"/>
                </a:moveTo>
                <a:lnTo>
                  <a:pt x="0" y="56300"/>
                </a:lnTo>
                <a:lnTo>
                  <a:pt x="1271" y="51455"/>
                </a:lnTo>
                <a:lnTo>
                  <a:pt x="3387" y="46955"/>
                </a:lnTo>
                <a:lnTo>
                  <a:pt x="9842" y="36676"/>
                </a:lnTo>
                <a:lnTo>
                  <a:pt x="14112" y="31883"/>
                </a:lnTo>
                <a:lnTo>
                  <a:pt x="17028" y="28827"/>
                </a:lnTo>
                <a:lnTo>
                  <a:pt x="18972" y="25520"/>
                </a:lnTo>
                <a:lnTo>
                  <a:pt x="21132" y="18458"/>
                </a:lnTo>
                <a:lnTo>
                  <a:pt x="22978" y="16068"/>
                </a:lnTo>
                <a:lnTo>
                  <a:pt x="25479" y="14474"/>
                </a:lnTo>
                <a:lnTo>
                  <a:pt x="31645" y="12702"/>
                </a:lnTo>
                <a:lnTo>
                  <a:pt x="35066" y="12230"/>
                </a:lnTo>
                <a:lnTo>
                  <a:pt x="38618" y="11915"/>
                </a:lnTo>
                <a:lnTo>
                  <a:pt x="43525" y="10435"/>
                </a:lnTo>
                <a:lnTo>
                  <a:pt x="49337" y="8179"/>
                </a:lnTo>
                <a:lnTo>
                  <a:pt x="55752" y="5404"/>
                </a:lnTo>
                <a:lnTo>
                  <a:pt x="61298" y="3555"/>
                </a:lnTo>
                <a:lnTo>
                  <a:pt x="66266" y="2321"/>
                </a:lnTo>
                <a:lnTo>
                  <a:pt x="70847" y="1500"/>
                </a:lnTo>
                <a:lnTo>
                  <a:pt x="76441" y="951"/>
                </a:lnTo>
                <a:lnTo>
                  <a:pt x="82711" y="586"/>
                </a:lnTo>
                <a:lnTo>
                  <a:pt x="95180" y="180"/>
                </a:lnTo>
                <a:lnTo>
                  <a:pt x="104956" y="0"/>
                </a:lnTo>
                <a:lnTo>
                  <a:pt x="109341" y="1222"/>
                </a:lnTo>
                <a:lnTo>
                  <a:pt x="113534" y="3306"/>
                </a:lnTo>
                <a:lnTo>
                  <a:pt x="117600" y="5966"/>
                </a:lnTo>
                <a:lnTo>
                  <a:pt x="121579" y="7739"/>
                </a:lnTo>
                <a:lnTo>
                  <a:pt x="125504" y="8921"/>
                </a:lnTo>
                <a:lnTo>
                  <a:pt x="129390" y="9709"/>
                </a:lnTo>
                <a:lnTo>
                  <a:pt x="133249" y="10235"/>
                </a:lnTo>
                <a:lnTo>
                  <a:pt x="137093" y="10585"/>
                </a:lnTo>
                <a:lnTo>
                  <a:pt x="140926" y="10818"/>
                </a:lnTo>
                <a:lnTo>
                  <a:pt x="143481" y="12244"/>
                </a:lnTo>
                <a:lnTo>
                  <a:pt x="145184" y="14465"/>
                </a:lnTo>
                <a:lnTo>
                  <a:pt x="146320" y="17215"/>
                </a:lnTo>
                <a:lnTo>
                  <a:pt x="150968" y="23658"/>
                </a:lnTo>
                <a:lnTo>
                  <a:pt x="153985" y="27153"/>
                </a:lnTo>
                <a:lnTo>
                  <a:pt x="155997" y="30754"/>
                </a:lnTo>
                <a:lnTo>
                  <a:pt x="158232" y="38141"/>
                </a:lnTo>
                <a:lnTo>
                  <a:pt x="159226" y="45658"/>
                </a:lnTo>
                <a:lnTo>
                  <a:pt x="159491" y="49441"/>
                </a:lnTo>
                <a:lnTo>
                  <a:pt x="160937" y="55772"/>
                </a:lnTo>
                <a:lnTo>
                  <a:pt x="163171" y="63804"/>
                </a:lnTo>
                <a:lnTo>
                  <a:pt x="165932" y="72968"/>
                </a:lnTo>
                <a:lnTo>
                  <a:pt x="167771" y="82887"/>
                </a:lnTo>
                <a:lnTo>
                  <a:pt x="168997" y="93310"/>
                </a:lnTo>
                <a:lnTo>
                  <a:pt x="170361" y="112511"/>
                </a:lnTo>
                <a:lnTo>
                  <a:pt x="170966" y="125278"/>
                </a:lnTo>
                <a:lnTo>
                  <a:pt x="171235" y="135185"/>
                </a:lnTo>
                <a:lnTo>
                  <a:pt x="171307" y="139605"/>
                </a:lnTo>
                <a:lnTo>
                  <a:pt x="170085" y="145092"/>
                </a:lnTo>
                <a:lnTo>
                  <a:pt x="168000" y="151290"/>
                </a:lnTo>
                <a:lnTo>
                  <a:pt x="165340" y="157962"/>
                </a:lnTo>
                <a:lnTo>
                  <a:pt x="163567" y="163679"/>
                </a:lnTo>
                <a:lnTo>
                  <a:pt x="162385" y="168761"/>
                </a:lnTo>
                <a:lnTo>
                  <a:pt x="161597" y="173420"/>
                </a:lnTo>
                <a:lnTo>
                  <a:pt x="161071" y="177795"/>
                </a:lnTo>
                <a:lnTo>
                  <a:pt x="160488" y="186043"/>
                </a:lnTo>
                <a:lnTo>
                  <a:pt x="159062" y="190020"/>
                </a:lnTo>
                <a:lnTo>
                  <a:pt x="154091" y="197827"/>
                </a:lnTo>
                <a:lnTo>
                  <a:pt x="150988" y="202956"/>
                </a:lnTo>
                <a:lnTo>
                  <a:pt x="147648" y="208916"/>
                </a:lnTo>
                <a:lnTo>
                  <a:pt x="139233" y="224596"/>
                </a:lnTo>
                <a:lnTo>
                  <a:pt x="138082" y="230127"/>
                </a:lnTo>
                <a:lnTo>
                  <a:pt x="137775" y="233379"/>
                </a:lnTo>
                <a:lnTo>
                  <a:pt x="136299" y="236818"/>
                </a:lnTo>
                <a:lnTo>
                  <a:pt x="131274" y="244025"/>
                </a:lnTo>
                <a:lnTo>
                  <a:pt x="128157" y="246455"/>
                </a:lnTo>
                <a:lnTo>
                  <a:pt x="124808" y="248075"/>
                </a:lnTo>
                <a:lnTo>
                  <a:pt x="121305" y="249156"/>
                </a:lnTo>
                <a:lnTo>
                  <a:pt x="120240" y="251145"/>
                </a:lnTo>
                <a:lnTo>
                  <a:pt x="120800" y="253742"/>
                </a:lnTo>
                <a:lnTo>
                  <a:pt x="124758" y="260967"/>
                </a:lnTo>
                <a:lnTo>
                  <a:pt x="123811" y="261560"/>
                </a:lnTo>
                <a:lnTo>
                  <a:pt x="119374" y="262219"/>
                </a:lnTo>
                <a:lnTo>
                  <a:pt x="117684" y="263664"/>
                </a:lnTo>
                <a:lnTo>
                  <a:pt x="116556" y="265898"/>
                </a:lnTo>
                <a:lnTo>
                  <a:pt x="115804" y="268657"/>
                </a:lnTo>
                <a:lnTo>
                  <a:pt x="114033" y="270497"/>
                </a:lnTo>
                <a:lnTo>
                  <a:pt x="111582" y="271723"/>
                </a:lnTo>
                <a:lnTo>
                  <a:pt x="105472" y="273085"/>
                </a:lnTo>
                <a:lnTo>
                  <a:pt x="102065" y="273449"/>
                </a:lnTo>
                <a:lnTo>
                  <a:pt x="98523" y="273691"/>
                </a:lnTo>
                <a:lnTo>
                  <a:pt x="96162" y="272582"/>
                </a:lnTo>
                <a:lnTo>
                  <a:pt x="94589" y="270574"/>
                </a:lnTo>
                <a:lnTo>
                  <a:pt x="93539" y="267964"/>
                </a:lnTo>
                <a:lnTo>
                  <a:pt x="91570" y="266224"/>
                </a:lnTo>
                <a:lnTo>
                  <a:pt x="88987" y="265065"/>
                </a:lnTo>
                <a:lnTo>
                  <a:pt x="81783" y="263204"/>
                </a:lnTo>
                <a:lnTo>
                  <a:pt x="78653" y="261781"/>
                </a:lnTo>
                <a:lnTo>
                  <a:pt x="68401" y="256813"/>
                </a:lnTo>
                <a:lnTo>
                  <a:pt x="64650" y="253711"/>
                </a:lnTo>
                <a:lnTo>
                  <a:pt x="62151" y="250372"/>
                </a:lnTo>
                <a:lnTo>
                  <a:pt x="60484" y="246877"/>
                </a:lnTo>
                <a:lnTo>
                  <a:pt x="58103" y="244546"/>
                </a:lnTo>
                <a:lnTo>
                  <a:pt x="55246" y="242993"/>
                </a:lnTo>
                <a:lnTo>
                  <a:pt x="52071" y="241957"/>
                </a:lnTo>
                <a:lnTo>
                  <a:pt x="49954" y="239997"/>
                </a:lnTo>
                <a:lnTo>
                  <a:pt x="48543" y="237419"/>
                </a:lnTo>
                <a:lnTo>
                  <a:pt x="46975" y="231170"/>
                </a:lnTo>
                <a:lnTo>
                  <a:pt x="46279" y="224158"/>
                </a:lnTo>
                <a:lnTo>
                  <a:pt x="45886" y="219139"/>
                </a:lnTo>
                <a:lnTo>
                  <a:pt x="49181" y="214578"/>
                </a:lnTo>
                <a:lnTo>
                  <a:pt x="56684" y="206121"/>
                </a:lnTo>
                <a:lnTo>
                  <a:pt x="63080" y="199683"/>
                </a:lnTo>
                <a:lnTo>
                  <a:pt x="66184" y="197844"/>
                </a:lnTo>
                <a:lnTo>
                  <a:pt x="69523" y="196618"/>
                </a:lnTo>
                <a:lnTo>
                  <a:pt x="73019" y="195800"/>
                </a:lnTo>
                <a:lnTo>
                  <a:pt x="76619" y="195255"/>
                </a:lnTo>
                <a:lnTo>
                  <a:pt x="80290" y="194892"/>
                </a:lnTo>
                <a:lnTo>
                  <a:pt x="84007" y="194650"/>
                </a:lnTo>
                <a:lnTo>
                  <a:pt x="87755" y="194488"/>
                </a:lnTo>
                <a:lnTo>
                  <a:pt x="95305" y="194309"/>
                </a:lnTo>
                <a:lnTo>
                  <a:pt x="99097" y="195531"/>
                </a:lnTo>
                <a:lnTo>
                  <a:pt x="102895" y="197616"/>
                </a:lnTo>
                <a:lnTo>
                  <a:pt x="106697" y="200276"/>
                </a:lnTo>
                <a:lnTo>
                  <a:pt x="110502" y="202049"/>
                </a:lnTo>
                <a:lnTo>
                  <a:pt x="114308" y="203231"/>
                </a:lnTo>
                <a:lnTo>
                  <a:pt x="118116" y="204020"/>
                </a:lnTo>
                <a:lnTo>
                  <a:pt x="123194" y="204545"/>
                </a:lnTo>
                <a:lnTo>
                  <a:pt x="129119" y="204895"/>
                </a:lnTo>
                <a:lnTo>
                  <a:pt x="135610" y="205128"/>
                </a:lnTo>
                <a:lnTo>
                  <a:pt x="141207" y="206554"/>
                </a:lnTo>
                <a:lnTo>
                  <a:pt x="146208" y="208774"/>
                </a:lnTo>
                <a:lnTo>
                  <a:pt x="150813" y="211525"/>
                </a:lnTo>
                <a:lnTo>
                  <a:pt x="155152" y="213358"/>
                </a:lnTo>
                <a:lnTo>
                  <a:pt x="159314" y="214581"/>
                </a:lnTo>
                <a:lnTo>
                  <a:pt x="163360" y="215395"/>
                </a:lnTo>
                <a:lnTo>
                  <a:pt x="167327" y="217209"/>
                </a:lnTo>
                <a:lnTo>
                  <a:pt x="171241" y="219688"/>
                </a:lnTo>
                <a:lnTo>
                  <a:pt x="175121" y="222610"/>
                </a:lnTo>
                <a:lnTo>
                  <a:pt x="178977" y="225828"/>
                </a:lnTo>
                <a:lnTo>
                  <a:pt x="182818" y="229244"/>
                </a:lnTo>
                <a:lnTo>
                  <a:pt x="186649" y="232791"/>
                </a:lnTo>
                <a:lnTo>
                  <a:pt x="190473" y="235156"/>
                </a:lnTo>
                <a:lnTo>
                  <a:pt x="194292" y="236732"/>
                </a:lnTo>
                <a:lnTo>
                  <a:pt x="203479" y="239263"/>
                </a:lnTo>
                <a:lnTo>
                  <a:pt x="204233" y="240740"/>
                </a:lnTo>
                <a:lnTo>
                  <a:pt x="204736" y="242996"/>
                </a:lnTo>
                <a:lnTo>
                  <a:pt x="205740" y="2398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92"/>
          <p:cNvSpPr/>
          <p:nvPr/>
        </p:nvSpPr>
        <p:spPr>
          <a:xfrm>
            <a:off x="6172200" y="3931961"/>
            <a:ext cx="148590" cy="125690"/>
          </a:xfrm>
          <a:custGeom>
            <a:avLst/>
            <a:gdLst/>
            <a:ahLst/>
            <a:cxnLst/>
            <a:rect l="0" t="0" r="0" b="0"/>
            <a:pathLst>
              <a:path w="148590" h="125690">
                <a:moveTo>
                  <a:pt x="148589" y="11389"/>
                </a:moveTo>
                <a:lnTo>
                  <a:pt x="148589" y="5321"/>
                </a:lnTo>
                <a:lnTo>
                  <a:pt x="147320" y="3533"/>
                </a:lnTo>
                <a:lnTo>
                  <a:pt x="145203" y="2341"/>
                </a:lnTo>
                <a:lnTo>
                  <a:pt x="138748" y="429"/>
                </a:lnTo>
                <a:lnTo>
                  <a:pt x="134479" y="168"/>
                </a:lnTo>
                <a:lnTo>
                  <a:pt x="127458" y="0"/>
                </a:lnTo>
                <a:lnTo>
                  <a:pt x="124342" y="1256"/>
                </a:lnTo>
                <a:lnTo>
                  <a:pt x="119724" y="3363"/>
                </a:lnTo>
                <a:lnTo>
                  <a:pt x="114106" y="6038"/>
                </a:lnTo>
                <a:lnTo>
                  <a:pt x="109090" y="9092"/>
                </a:lnTo>
                <a:lnTo>
                  <a:pt x="104477" y="12397"/>
                </a:lnTo>
                <a:lnTo>
                  <a:pt x="100131" y="15871"/>
                </a:lnTo>
                <a:lnTo>
                  <a:pt x="97234" y="19457"/>
                </a:lnTo>
                <a:lnTo>
                  <a:pt x="95302" y="23117"/>
                </a:lnTo>
                <a:lnTo>
                  <a:pt x="94014" y="26828"/>
                </a:lnTo>
                <a:lnTo>
                  <a:pt x="91886" y="29301"/>
                </a:lnTo>
                <a:lnTo>
                  <a:pt x="89197" y="30950"/>
                </a:lnTo>
                <a:lnTo>
                  <a:pt x="86135" y="32050"/>
                </a:lnTo>
                <a:lnTo>
                  <a:pt x="79013" y="36592"/>
                </a:lnTo>
                <a:lnTo>
                  <a:pt x="69185" y="43432"/>
                </a:lnTo>
                <a:lnTo>
                  <a:pt x="57553" y="51800"/>
                </a:lnTo>
                <a:lnTo>
                  <a:pt x="45989" y="61190"/>
                </a:lnTo>
                <a:lnTo>
                  <a:pt x="34469" y="71259"/>
                </a:lnTo>
                <a:lnTo>
                  <a:pt x="22979" y="81782"/>
                </a:lnTo>
                <a:lnTo>
                  <a:pt x="15319" y="90068"/>
                </a:lnTo>
                <a:lnTo>
                  <a:pt x="10213" y="96861"/>
                </a:lnTo>
                <a:lnTo>
                  <a:pt x="3026" y="109103"/>
                </a:lnTo>
                <a:lnTo>
                  <a:pt x="0" y="1256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93"/>
          <p:cNvSpPr/>
          <p:nvPr/>
        </p:nvSpPr>
        <p:spPr>
          <a:xfrm>
            <a:off x="5966459" y="3806189"/>
            <a:ext cx="548642" cy="662618"/>
          </a:xfrm>
          <a:custGeom>
            <a:avLst/>
            <a:gdLst/>
            <a:ahLst/>
            <a:cxnLst/>
            <a:rect l="0" t="0" r="0" b="0"/>
            <a:pathLst>
              <a:path w="548642" h="662618">
                <a:moveTo>
                  <a:pt x="548641" y="0"/>
                </a:moveTo>
                <a:lnTo>
                  <a:pt x="538799" y="19683"/>
                </a:lnTo>
                <a:lnTo>
                  <a:pt x="524987" y="38262"/>
                </a:lnTo>
                <a:lnTo>
                  <a:pt x="514115" y="54941"/>
                </a:lnTo>
                <a:lnTo>
                  <a:pt x="502851" y="71312"/>
                </a:lnTo>
                <a:lnTo>
                  <a:pt x="494000" y="85035"/>
                </a:lnTo>
                <a:lnTo>
                  <a:pt x="481599" y="99600"/>
                </a:lnTo>
                <a:lnTo>
                  <a:pt x="467621" y="114541"/>
                </a:lnTo>
                <a:lnTo>
                  <a:pt x="451672" y="132187"/>
                </a:lnTo>
                <a:lnTo>
                  <a:pt x="442085" y="144005"/>
                </a:lnTo>
                <a:lnTo>
                  <a:pt x="431883" y="156964"/>
                </a:lnTo>
                <a:lnTo>
                  <a:pt x="422542" y="168143"/>
                </a:lnTo>
                <a:lnTo>
                  <a:pt x="413775" y="178135"/>
                </a:lnTo>
                <a:lnTo>
                  <a:pt x="397260" y="196012"/>
                </a:lnTo>
                <a:lnTo>
                  <a:pt x="373683" y="220356"/>
                </a:lnTo>
                <a:lnTo>
                  <a:pt x="358275" y="235943"/>
                </a:lnTo>
                <a:lnTo>
                  <a:pt x="348070" y="247465"/>
                </a:lnTo>
                <a:lnTo>
                  <a:pt x="311977" y="290211"/>
                </a:lnTo>
                <a:lnTo>
                  <a:pt x="301965" y="301424"/>
                </a:lnTo>
                <a:lnTo>
                  <a:pt x="285337" y="321926"/>
                </a:lnTo>
                <a:lnTo>
                  <a:pt x="279125" y="332728"/>
                </a:lnTo>
                <a:lnTo>
                  <a:pt x="273713" y="343739"/>
                </a:lnTo>
                <a:lnTo>
                  <a:pt x="260927" y="362746"/>
                </a:lnTo>
                <a:lnTo>
                  <a:pt x="219887" y="413849"/>
                </a:lnTo>
                <a:lnTo>
                  <a:pt x="210091" y="427029"/>
                </a:lnTo>
                <a:lnTo>
                  <a:pt x="202291" y="438356"/>
                </a:lnTo>
                <a:lnTo>
                  <a:pt x="174579" y="480853"/>
                </a:lnTo>
                <a:lnTo>
                  <a:pt x="163105" y="499886"/>
                </a:lnTo>
                <a:lnTo>
                  <a:pt x="152502" y="516812"/>
                </a:lnTo>
                <a:lnTo>
                  <a:pt x="139322" y="532801"/>
                </a:lnTo>
                <a:lnTo>
                  <a:pt x="128384" y="548374"/>
                </a:lnTo>
                <a:lnTo>
                  <a:pt x="116750" y="566302"/>
                </a:lnTo>
                <a:lnTo>
                  <a:pt x="98879" y="591203"/>
                </a:lnTo>
                <a:lnTo>
                  <a:pt x="88780" y="603686"/>
                </a:lnTo>
                <a:lnTo>
                  <a:pt x="78237" y="615817"/>
                </a:lnTo>
                <a:lnTo>
                  <a:pt x="51968" y="644321"/>
                </a:lnTo>
                <a:lnTo>
                  <a:pt x="40878" y="654665"/>
                </a:lnTo>
                <a:lnTo>
                  <a:pt x="31715" y="659263"/>
                </a:lnTo>
                <a:lnTo>
                  <a:pt x="14980" y="662456"/>
                </a:lnTo>
                <a:lnTo>
                  <a:pt x="13797" y="662617"/>
                </a:lnTo>
                <a:lnTo>
                  <a:pt x="13008" y="661455"/>
                </a:lnTo>
                <a:lnTo>
                  <a:pt x="12132" y="656777"/>
                </a:lnTo>
                <a:lnTo>
                  <a:pt x="10628" y="655022"/>
                </a:lnTo>
                <a:lnTo>
                  <a:pt x="8355" y="653851"/>
                </a:lnTo>
                <a:lnTo>
                  <a:pt x="0" y="6515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94"/>
          <p:cNvSpPr/>
          <p:nvPr/>
        </p:nvSpPr>
        <p:spPr>
          <a:xfrm>
            <a:off x="4674870" y="3211829"/>
            <a:ext cx="491490" cy="502922"/>
          </a:xfrm>
          <a:custGeom>
            <a:avLst/>
            <a:gdLst/>
            <a:ahLst/>
            <a:cxnLst/>
            <a:rect l="0" t="0" r="0" b="0"/>
            <a:pathLst>
              <a:path w="491490" h="502922">
                <a:moveTo>
                  <a:pt x="491489" y="0"/>
                </a:moveTo>
                <a:lnTo>
                  <a:pt x="379210" y="112280"/>
                </a:lnTo>
                <a:lnTo>
                  <a:pt x="368351" y="126526"/>
                </a:lnTo>
                <a:lnTo>
                  <a:pt x="363677" y="133881"/>
                </a:lnTo>
                <a:lnTo>
                  <a:pt x="351711" y="145440"/>
                </a:lnTo>
                <a:lnTo>
                  <a:pt x="344964" y="150300"/>
                </a:lnTo>
                <a:lnTo>
                  <a:pt x="334080" y="162473"/>
                </a:lnTo>
                <a:lnTo>
                  <a:pt x="323740" y="176351"/>
                </a:lnTo>
                <a:lnTo>
                  <a:pt x="310677" y="190985"/>
                </a:lnTo>
                <a:lnTo>
                  <a:pt x="299792" y="202569"/>
                </a:lnTo>
                <a:lnTo>
                  <a:pt x="283137" y="219617"/>
                </a:lnTo>
                <a:lnTo>
                  <a:pt x="242618" y="260269"/>
                </a:lnTo>
                <a:lnTo>
                  <a:pt x="232865" y="271303"/>
                </a:lnTo>
                <a:lnTo>
                  <a:pt x="225093" y="281199"/>
                </a:lnTo>
                <a:lnTo>
                  <a:pt x="218642" y="290336"/>
                </a:lnTo>
                <a:lnTo>
                  <a:pt x="211801" y="298967"/>
                </a:lnTo>
                <a:lnTo>
                  <a:pt x="204701" y="307262"/>
                </a:lnTo>
                <a:lnTo>
                  <a:pt x="197427" y="315332"/>
                </a:lnTo>
                <a:lnTo>
                  <a:pt x="172412" y="341231"/>
                </a:lnTo>
                <a:lnTo>
                  <a:pt x="116747" y="397463"/>
                </a:lnTo>
                <a:lnTo>
                  <a:pt x="107041" y="408486"/>
                </a:lnTo>
                <a:lnTo>
                  <a:pt x="99301" y="418374"/>
                </a:lnTo>
                <a:lnTo>
                  <a:pt x="92870" y="427506"/>
                </a:lnTo>
                <a:lnTo>
                  <a:pt x="84773" y="437404"/>
                </a:lnTo>
                <a:lnTo>
                  <a:pt x="75566" y="447813"/>
                </a:lnTo>
                <a:lnTo>
                  <a:pt x="65617" y="458562"/>
                </a:lnTo>
                <a:lnTo>
                  <a:pt x="56445" y="466998"/>
                </a:lnTo>
                <a:lnTo>
                  <a:pt x="47789" y="473892"/>
                </a:lnTo>
                <a:lnTo>
                  <a:pt x="27784" y="488014"/>
                </a:lnTo>
                <a:lnTo>
                  <a:pt x="21662" y="489945"/>
                </a:lnTo>
                <a:lnTo>
                  <a:pt x="18251" y="490460"/>
                </a:lnTo>
                <a:lnTo>
                  <a:pt x="15977" y="492073"/>
                </a:lnTo>
                <a:lnTo>
                  <a:pt x="14461" y="494419"/>
                </a:lnTo>
                <a:lnTo>
                  <a:pt x="0" y="5029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95"/>
          <p:cNvSpPr/>
          <p:nvPr/>
        </p:nvSpPr>
        <p:spPr>
          <a:xfrm>
            <a:off x="5623559" y="4595371"/>
            <a:ext cx="251462" cy="365064"/>
          </a:xfrm>
          <a:custGeom>
            <a:avLst/>
            <a:gdLst/>
            <a:ahLst/>
            <a:cxnLst/>
            <a:rect l="0" t="0" r="0" b="0"/>
            <a:pathLst>
              <a:path w="251462" h="365064">
                <a:moveTo>
                  <a:pt x="251461" y="22348"/>
                </a:moveTo>
                <a:lnTo>
                  <a:pt x="156051" y="22348"/>
                </a:lnTo>
                <a:lnTo>
                  <a:pt x="148484" y="21079"/>
                </a:lnTo>
                <a:lnTo>
                  <a:pt x="142170" y="18962"/>
                </a:lnTo>
                <a:lnTo>
                  <a:pt x="136690" y="16281"/>
                </a:lnTo>
                <a:lnTo>
                  <a:pt x="130497" y="14493"/>
                </a:lnTo>
                <a:lnTo>
                  <a:pt x="123828" y="13301"/>
                </a:lnTo>
                <a:lnTo>
                  <a:pt x="116842" y="12507"/>
                </a:lnTo>
                <a:lnTo>
                  <a:pt x="109645" y="10708"/>
                </a:lnTo>
                <a:lnTo>
                  <a:pt x="102307" y="8238"/>
                </a:lnTo>
                <a:lnTo>
                  <a:pt x="94874" y="5321"/>
                </a:lnTo>
                <a:lnTo>
                  <a:pt x="88650" y="3377"/>
                </a:lnTo>
                <a:lnTo>
                  <a:pt x="83230" y="2081"/>
                </a:lnTo>
                <a:lnTo>
                  <a:pt x="71474" y="0"/>
                </a:lnTo>
                <a:lnTo>
                  <a:pt x="70510" y="1100"/>
                </a:lnTo>
                <a:lnTo>
                  <a:pt x="69867" y="3103"/>
                </a:lnTo>
                <a:lnTo>
                  <a:pt x="69438" y="5708"/>
                </a:lnTo>
                <a:lnTo>
                  <a:pt x="65575" y="15376"/>
                </a:lnTo>
                <a:lnTo>
                  <a:pt x="62767" y="21510"/>
                </a:lnTo>
                <a:lnTo>
                  <a:pt x="59647" y="31713"/>
                </a:lnTo>
                <a:lnTo>
                  <a:pt x="58260" y="41750"/>
                </a:lnTo>
                <a:lnTo>
                  <a:pt x="57890" y="47983"/>
                </a:lnTo>
                <a:lnTo>
                  <a:pt x="57644" y="54678"/>
                </a:lnTo>
                <a:lnTo>
                  <a:pt x="56209" y="61681"/>
                </a:lnTo>
                <a:lnTo>
                  <a:pt x="53983" y="68891"/>
                </a:lnTo>
                <a:lnTo>
                  <a:pt x="51229" y="76237"/>
                </a:lnTo>
                <a:lnTo>
                  <a:pt x="49393" y="83674"/>
                </a:lnTo>
                <a:lnTo>
                  <a:pt x="48169" y="91172"/>
                </a:lnTo>
                <a:lnTo>
                  <a:pt x="47352" y="98711"/>
                </a:lnTo>
                <a:lnTo>
                  <a:pt x="45539" y="105007"/>
                </a:lnTo>
                <a:lnTo>
                  <a:pt x="40137" y="115389"/>
                </a:lnTo>
                <a:lnTo>
                  <a:pt x="38188" y="121205"/>
                </a:lnTo>
                <a:lnTo>
                  <a:pt x="36889" y="127623"/>
                </a:lnTo>
                <a:lnTo>
                  <a:pt x="36023" y="134441"/>
                </a:lnTo>
                <a:lnTo>
                  <a:pt x="35445" y="141527"/>
                </a:lnTo>
                <a:lnTo>
                  <a:pt x="35060" y="148791"/>
                </a:lnTo>
                <a:lnTo>
                  <a:pt x="34519" y="167763"/>
                </a:lnTo>
                <a:lnTo>
                  <a:pt x="34442" y="172631"/>
                </a:lnTo>
                <a:lnTo>
                  <a:pt x="33122" y="177147"/>
                </a:lnTo>
                <a:lnTo>
                  <a:pt x="26465" y="188300"/>
                </a:lnTo>
                <a:lnTo>
                  <a:pt x="24463" y="191355"/>
                </a:lnTo>
                <a:lnTo>
                  <a:pt x="25199" y="193439"/>
                </a:lnTo>
                <a:lnTo>
                  <a:pt x="32842" y="203425"/>
                </a:lnTo>
                <a:lnTo>
                  <a:pt x="34595" y="204026"/>
                </a:lnTo>
                <a:lnTo>
                  <a:pt x="39929" y="204694"/>
                </a:lnTo>
                <a:lnTo>
                  <a:pt x="43129" y="203602"/>
                </a:lnTo>
                <a:lnTo>
                  <a:pt x="50072" y="199003"/>
                </a:lnTo>
                <a:lnTo>
                  <a:pt x="54972" y="195998"/>
                </a:lnTo>
                <a:lnTo>
                  <a:pt x="60778" y="192725"/>
                </a:lnTo>
                <a:lnTo>
                  <a:pt x="74003" y="185701"/>
                </a:lnTo>
                <a:lnTo>
                  <a:pt x="88347" y="178346"/>
                </a:lnTo>
                <a:lnTo>
                  <a:pt x="95728" y="175877"/>
                </a:lnTo>
                <a:lnTo>
                  <a:pt x="103189" y="174231"/>
                </a:lnTo>
                <a:lnTo>
                  <a:pt x="110703" y="173134"/>
                </a:lnTo>
                <a:lnTo>
                  <a:pt x="116982" y="172402"/>
                </a:lnTo>
                <a:lnTo>
                  <a:pt x="122438" y="171914"/>
                </a:lnTo>
                <a:lnTo>
                  <a:pt x="127346" y="171589"/>
                </a:lnTo>
                <a:lnTo>
                  <a:pt x="136185" y="171227"/>
                </a:lnTo>
                <a:lnTo>
                  <a:pt x="140320" y="171131"/>
                </a:lnTo>
                <a:lnTo>
                  <a:pt x="145617" y="172337"/>
                </a:lnTo>
                <a:lnTo>
                  <a:pt x="151688" y="174411"/>
                </a:lnTo>
                <a:lnTo>
                  <a:pt x="158275" y="177063"/>
                </a:lnTo>
                <a:lnTo>
                  <a:pt x="163937" y="178832"/>
                </a:lnTo>
                <a:lnTo>
                  <a:pt x="168982" y="180011"/>
                </a:lnTo>
                <a:lnTo>
                  <a:pt x="173615" y="180797"/>
                </a:lnTo>
                <a:lnTo>
                  <a:pt x="180513" y="183860"/>
                </a:lnTo>
                <a:lnTo>
                  <a:pt x="188922" y="188443"/>
                </a:lnTo>
                <a:lnTo>
                  <a:pt x="198338" y="194038"/>
                </a:lnTo>
                <a:lnTo>
                  <a:pt x="205886" y="200308"/>
                </a:lnTo>
                <a:lnTo>
                  <a:pt x="212187" y="207028"/>
                </a:lnTo>
                <a:lnTo>
                  <a:pt x="217658" y="214048"/>
                </a:lnTo>
                <a:lnTo>
                  <a:pt x="223737" y="225235"/>
                </a:lnTo>
                <a:lnTo>
                  <a:pt x="226439" y="234440"/>
                </a:lnTo>
                <a:lnTo>
                  <a:pt x="227640" y="242765"/>
                </a:lnTo>
                <a:lnTo>
                  <a:pt x="228174" y="250698"/>
                </a:lnTo>
                <a:lnTo>
                  <a:pt x="228411" y="258457"/>
                </a:lnTo>
                <a:lnTo>
                  <a:pt x="228516" y="266139"/>
                </a:lnTo>
                <a:lnTo>
                  <a:pt x="225177" y="277173"/>
                </a:lnTo>
                <a:lnTo>
                  <a:pt x="222508" y="283671"/>
                </a:lnTo>
                <a:lnTo>
                  <a:pt x="216156" y="294278"/>
                </a:lnTo>
                <a:lnTo>
                  <a:pt x="209100" y="303226"/>
                </a:lnTo>
                <a:lnTo>
                  <a:pt x="201730" y="311436"/>
                </a:lnTo>
                <a:lnTo>
                  <a:pt x="194221" y="319319"/>
                </a:lnTo>
                <a:lnTo>
                  <a:pt x="179053" y="334727"/>
                </a:lnTo>
                <a:lnTo>
                  <a:pt x="175249" y="337281"/>
                </a:lnTo>
                <a:lnTo>
                  <a:pt x="167635" y="340118"/>
                </a:lnTo>
                <a:lnTo>
                  <a:pt x="144074" y="347783"/>
                </a:lnTo>
                <a:lnTo>
                  <a:pt x="136689" y="351065"/>
                </a:lnTo>
                <a:lnTo>
                  <a:pt x="130496" y="354523"/>
                </a:lnTo>
                <a:lnTo>
                  <a:pt x="125098" y="358098"/>
                </a:lnTo>
                <a:lnTo>
                  <a:pt x="120229" y="360481"/>
                </a:lnTo>
                <a:lnTo>
                  <a:pt x="115713" y="362070"/>
                </a:lnTo>
                <a:lnTo>
                  <a:pt x="111432" y="363130"/>
                </a:lnTo>
                <a:lnTo>
                  <a:pt x="107308" y="363836"/>
                </a:lnTo>
                <a:lnTo>
                  <a:pt x="103289" y="364307"/>
                </a:lnTo>
                <a:lnTo>
                  <a:pt x="99339" y="364620"/>
                </a:lnTo>
                <a:lnTo>
                  <a:pt x="94166" y="364830"/>
                </a:lnTo>
                <a:lnTo>
                  <a:pt x="81646" y="365063"/>
                </a:lnTo>
                <a:lnTo>
                  <a:pt x="76021" y="363854"/>
                </a:lnTo>
                <a:lnTo>
                  <a:pt x="71001" y="361779"/>
                </a:lnTo>
                <a:lnTo>
                  <a:pt x="66384" y="359126"/>
                </a:lnTo>
                <a:lnTo>
                  <a:pt x="62036" y="357356"/>
                </a:lnTo>
                <a:lnTo>
                  <a:pt x="57868" y="356177"/>
                </a:lnTo>
                <a:lnTo>
                  <a:pt x="53819" y="355391"/>
                </a:lnTo>
                <a:lnTo>
                  <a:pt x="49849" y="354867"/>
                </a:lnTo>
                <a:lnTo>
                  <a:pt x="42052" y="354285"/>
                </a:lnTo>
                <a:lnTo>
                  <a:pt x="36590" y="353957"/>
                </a:lnTo>
                <a:lnTo>
                  <a:pt x="31926" y="350493"/>
                </a:lnTo>
                <a:lnTo>
                  <a:pt x="28904" y="347792"/>
                </a:lnTo>
                <a:lnTo>
                  <a:pt x="25620" y="345990"/>
                </a:lnTo>
                <a:lnTo>
                  <a:pt x="18583" y="343989"/>
                </a:lnTo>
                <a:lnTo>
                  <a:pt x="13550" y="342863"/>
                </a:lnTo>
                <a:lnTo>
                  <a:pt x="8986" y="339213"/>
                </a:lnTo>
                <a:lnTo>
                  <a:pt x="0" y="33095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96"/>
          <p:cNvSpPr/>
          <p:nvPr/>
        </p:nvSpPr>
        <p:spPr>
          <a:xfrm>
            <a:off x="5943600" y="4722178"/>
            <a:ext cx="205740" cy="204152"/>
          </a:xfrm>
          <a:custGeom>
            <a:avLst/>
            <a:gdLst/>
            <a:ahLst/>
            <a:cxnLst/>
            <a:rect l="0" t="0" r="0" b="0"/>
            <a:pathLst>
              <a:path w="205740" h="204152">
                <a:moveTo>
                  <a:pt x="0" y="9841"/>
                </a:moveTo>
                <a:lnTo>
                  <a:pt x="12136" y="3774"/>
                </a:lnTo>
                <a:lnTo>
                  <a:pt x="16980" y="1986"/>
                </a:lnTo>
                <a:lnTo>
                  <a:pt x="21480" y="794"/>
                </a:lnTo>
                <a:lnTo>
                  <a:pt x="25750" y="0"/>
                </a:lnTo>
                <a:lnTo>
                  <a:pt x="29867" y="741"/>
                </a:lnTo>
                <a:lnTo>
                  <a:pt x="33881" y="2504"/>
                </a:lnTo>
                <a:lnTo>
                  <a:pt x="43381" y="8392"/>
                </a:lnTo>
                <a:lnTo>
                  <a:pt x="75365" y="33683"/>
                </a:lnTo>
                <a:lnTo>
                  <a:pt x="85803" y="42246"/>
                </a:lnTo>
                <a:lnTo>
                  <a:pt x="94033" y="49224"/>
                </a:lnTo>
                <a:lnTo>
                  <a:pt x="100788" y="55147"/>
                </a:lnTo>
                <a:lnTo>
                  <a:pt x="107832" y="62905"/>
                </a:lnTo>
                <a:lnTo>
                  <a:pt x="115068" y="71887"/>
                </a:lnTo>
                <a:lnTo>
                  <a:pt x="122432" y="81685"/>
                </a:lnTo>
                <a:lnTo>
                  <a:pt x="128611" y="89487"/>
                </a:lnTo>
                <a:lnTo>
                  <a:pt x="134001" y="95959"/>
                </a:lnTo>
                <a:lnTo>
                  <a:pt x="138864" y="101543"/>
                </a:lnTo>
                <a:lnTo>
                  <a:pt x="143375" y="107806"/>
                </a:lnTo>
                <a:lnTo>
                  <a:pt x="147654" y="114521"/>
                </a:lnTo>
                <a:lnTo>
                  <a:pt x="151776" y="121538"/>
                </a:lnTo>
                <a:lnTo>
                  <a:pt x="155794" y="127486"/>
                </a:lnTo>
                <a:lnTo>
                  <a:pt x="159742" y="132721"/>
                </a:lnTo>
                <a:lnTo>
                  <a:pt x="163645" y="137481"/>
                </a:lnTo>
                <a:lnTo>
                  <a:pt x="166246" y="141925"/>
                </a:lnTo>
                <a:lnTo>
                  <a:pt x="167981" y="146157"/>
                </a:lnTo>
                <a:lnTo>
                  <a:pt x="169137" y="150249"/>
                </a:lnTo>
                <a:lnTo>
                  <a:pt x="171178" y="154246"/>
                </a:lnTo>
                <a:lnTo>
                  <a:pt x="173808" y="158181"/>
                </a:lnTo>
                <a:lnTo>
                  <a:pt x="176833" y="162075"/>
                </a:lnTo>
                <a:lnTo>
                  <a:pt x="180118" y="165940"/>
                </a:lnTo>
                <a:lnTo>
                  <a:pt x="183579" y="169787"/>
                </a:lnTo>
                <a:lnTo>
                  <a:pt x="190810" y="177448"/>
                </a:lnTo>
                <a:lnTo>
                  <a:pt x="198257" y="185087"/>
                </a:lnTo>
                <a:lnTo>
                  <a:pt x="200751" y="188902"/>
                </a:lnTo>
                <a:lnTo>
                  <a:pt x="202415" y="192715"/>
                </a:lnTo>
                <a:lnTo>
                  <a:pt x="205739" y="2041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97"/>
          <p:cNvSpPr/>
          <p:nvPr/>
        </p:nvSpPr>
        <p:spPr>
          <a:xfrm>
            <a:off x="5943600" y="4674869"/>
            <a:ext cx="194310" cy="285751"/>
          </a:xfrm>
          <a:custGeom>
            <a:avLst/>
            <a:gdLst/>
            <a:ahLst/>
            <a:cxnLst/>
            <a:rect l="0" t="0" r="0" b="0"/>
            <a:pathLst>
              <a:path w="194310" h="285751">
                <a:moveTo>
                  <a:pt x="194309" y="0"/>
                </a:moveTo>
                <a:lnTo>
                  <a:pt x="178401" y="15910"/>
                </a:lnTo>
                <a:lnTo>
                  <a:pt x="174813" y="20766"/>
                </a:lnTo>
                <a:lnTo>
                  <a:pt x="171152" y="26545"/>
                </a:lnTo>
                <a:lnTo>
                  <a:pt x="167442" y="32937"/>
                </a:lnTo>
                <a:lnTo>
                  <a:pt x="163697" y="38468"/>
                </a:lnTo>
                <a:lnTo>
                  <a:pt x="159932" y="43425"/>
                </a:lnTo>
                <a:lnTo>
                  <a:pt x="156151" y="48000"/>
                </a:lnTo>
                <a:lnTo>
                  <a:pt x="152360" y="53590"/>
                </a:lnTo>
                <a:lnTo>
                  <a:pt x="148564" y="59857"/>
                </a:lnTo>
                <a:lnTo>
                  <a:pt x="144762" y="66575"/>
                </a:lnTo>
                <a:lnTo>
                  <a:pt x="137152" y="80812"/>
                </a:lnTo>
                <a:lnTo>
                  <a:pt x="133345" y="88165"/>
                </a:lnTo>
                <a:lnTo>
                  <a:pt x="125726" y="100687"/>
                </a:lnTo>
                <a:lnTo>
                  <a:pt x="103715" y="134920"/>
                </a:lnTo>
                <a:lnTo>
                  <a:pt x="93273" y="149637"/>
                </a:lnTo>
                <a:lnTo>
                  <a:pt x="83772" y="161988"/>
                </a:lnTo>
                <a:lnTo>
                  <a:pt x="74898" y="172762"/>
                </a:lnTo>
                <a:lnTo>
                  <a:pt x="66442" y="183755"/>
                </a:lnTo>
                <a:lnTo>
                  <a:pt x="58264" y="194894"/>
                </a:lnTo>
                <a:lnTo>
                  <a:pt x="50273" y="206129"/>
                </a:lnTo>
                <a:lnTo>
                  <a:pt x="43675" y="214889"/>
                </a:lnTo>
                <a:lnTo>
                  <a:pt x="38006" y="222000"/>
                </a:lnTo>
                <a:lnTo>
                  <a:pt x="32958" y="228010"/>
                </a:lnTo>
                <a:lnTo>
                  <a:pt x="27052" y="235827"/>
                </a:lnTo>
                <a:lnTo>
                  <a:pt x="1204" y="272596"/>
                </a:lnTo>
                <a:lnTo>
                  <a:pt x="535" y="276940"/>
                </a:lnTo>
                <a:lnTo>
                  <a:pt x="0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98"/>
          <p:cNvSpPr/>
          <p:nvPr/>
        </p:nvSpPr>
        <p:spPr>
          <a:xfrm>
            <a:off x="6206489" y="4759724"/>
            <a:ext cx="262891" cy="29446"/>
          </a:xfrm>
          <a:custGeom>
            <a:avLst/>
            <a:gdLst/>
            <a:ahLst/>
            <a:cxnLst/>
            <a:rect l="0" t="0" r="0" b="0"/>
            <a:pathLst>
              <a:path w="262891" h="29446">
                <a:moveTo>
                  <a:pt x="0" y="6585"/>
                </a:moveTo>
                <a:lnTo>
                  <a:pt x="18204" y="6585"/>
                </a:lnTo>
                <a:lnTo>
                  <a:pt x="27376" y="5315"/>
                </a:lnTo>
                <a:lnTo>
                  <a:pt x="37301" y="3199"/>
                </a:lnTo>
                <a:lnTo>
                  <a:pt x="47728" y="518"/>
                </a:lnTo>
                <a:lnTo>
                  <a:pt x="59759" y="0"/>
                </a:lnTo>
                <a:lnTo>
                  <a:pt x="72859" y="925"/>
                </a:lnTo>
                <a:lnTo>
                  <a:pt x="86673" y="2812"/>
                </a:lnTo>
                <a:lnTo>
                  <a:pt x="98422" y="4070"/>
                </a:lnTo>
                <a:lnTo>
                  <a:pt x="108795" y="4908"/>
                </a:lnTo>
                <a:lnTo>
                  <a:pt x="118250" y="5468"/>
                </a:lnTo>
                <a:lnTo>
                  <a:pt x="130904" y="7110"/>
                </a:lnTo>
                <a:lnTo>
                  <a:pt x="145689" y="9475"/>
                </a:lnTo>
                <a:lnTo>
                  <a:pt x="161896" y="12322"/>
                </a:lnTo>
                <a:lnTo>
                  <a:pt x="175242" y="14220"/>
                </a:lnTo>
                <a:lnTo>
                  <a:pt x="186678" y="15485"/>
                </a:lnTo>
                <a:lnTo>
                  <a:pt x="204888" y="16891"/>
                </a:lnTo>
                <a:lnTo>
                  <a:pt x="217215" y="17516"/>
                </a:lnTo>
                <a:lnTo>
                  <a:pt x="223550" y="18952"/>
                </a:lnTo>
                <a:lnTo>
                  <a:pt x="230314" y="21180"/>
                </a:lnTo>
                <a:lnTo>
                  <a:pt x="237363" y="23935"/>
                </a:lnTo>
                <a:lnTo>
                  <a:pt x="243332" y="25772"/>
                </a:lnTo>
                <a:lnTo>
                  <a:pt x="248581" y="26997"/>
                </a:lnTo>
                <a:lnTo>
                  <a:pt x="262890" y="2944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99"/>
          <p:cNvSpPr/>
          <p:nvPr/>
        </p:nvSpPr>
        <p:spPr>
          <a:xfrm>
            <a:off x="6332690" y="4663439"/>
            <a:ext cx="10961" cy="331471"/>
          </a:xfrm>
          <a:custGeom>
            <a:avLst/>
            <a:gdLst/>
            <a:ahLst/>
            <a:cxnLst/>
            <a:rect l="0" t="0" r="0" b="0"/>
            <a:pathLst>
              <a:path w="10961" h="331471">
                <a:moveTo>
                  <a:pt x="10960" y="0"/>
                </a:moveTo>
                <a:lnTo>
                  <a:pt x="4892" y="6069"/>
                </a:lnTo>
                <a:lnTo>
                  <a:pt x="3104" y="9126"/>
                </a:lnTo>
                <a:lnTo>
                  <a:pt x="1912" y="12434"/>
                </a:lnTo>
                <a:lnTo>
                  <a:pt x="1118" y="15909"/>
                </a:lnTo>
                <a:lnTo>
                  <a:pt x="588" y="25847"/>
                </a:lnTo>
                <a:lnTo>
                  <a:pt x="0" y="57208"/>
                </a:lnTo>
                <a:lnTo>
                  <a:pt x="1113" y="73698"/>
                </a:lnTo>
                <a:lnTo>
                  <a:pt x="3126" y="89773"/>
                </a:lnTo>
                <a:lnTo>
                  <a:pt x="5737" y="105569"/>
                </a:lnTo>
                <a:lnTo>
                  <a:pt x="7478" y="119909"/>
                </a:lnTo>
                <a:lnTo>
                  <a:pt x="8638" y="133279"/>
                </a:lnTo>
                <a:lnTo>
                  <a:pt x="9928" y="157026"/>
                </a:lnTo>
                <a:lnTo>
                  <a:pt x="10501" y="176046"/>
                </a:lnTo>
                <a:lnTo>
                  <a:pt x="10823" y="201035"/>
                </a:lnTo>
                <a:lnTo>
                  <a:pt x="10960" y="3314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00"/>
          <p:cNvSpPr/>
          <p:nvPr/>
        </p:nvSpPr>
        <p:spPr>
          <a:xfrm>
            <a:off x="6572267" y="4549889"/>
            <a:ext cx="240014" cy="421938"/>
          </a:xfrm>
          <a:custGeom>
            <a:avLst/>
            <a:gdLst/>
            <a:ahLst/>
            <a:cxnLst/>
            <a:rect l="0" t="0" r="0" b="0"/>
            <a:pathLst>
              <a:path w="240014" h="421938">
                <a:moveTo>
                  <a:pt x="11413" y="33540"/>
                </a:moveTo>
                <a:lnTo>
                  <a:pt x="17481" y="21405"/>
                </a:lnTo>
                <a:lnTo>
                  <a:pt x="23845" y="12060"/>
                </a:lnTo>
                <a:lnTo>
                  <a:pt x="27321" y="7790"/>
                </a:lnTo>
                <a:lnTo>
                  <a:pt x="30909" y="4944"/>
                </a:lnTo>
                <a:lnTo>
                  <a:pt x="34570" y="3046"/>
                </a:lnTo>
                <a:lnTo>
                  <a:pt x="38280" y="1781"/>
                </a:lnTo>
                <a:lnTo>
                  <a:pt x="43295" y="937"/>
                </a:lnTo>
                <a:lnTo>
                  <a:pt x="49177" y="375"/>
                </a:lnTo>
                <a:lnTo>
                  <a:pt x="55639" y="0"/>
                </a:lnTo>
                <a:lnTo>
                  <a:pt x="62486" y="1020"/>
                </a:lnTo>
                <a:lnTo>
                  <a:pt x="69592" y="2970"/>
                </a:lnTo>
                <a:lnTo>
                  <a:pt x="76869" y="5540"/>
                </a:lnTo>
                <a:lnTo>
                  <a:pt x="82990" y="7254"/>
                </a:lnTo>
                <a:lnTo>
                  <a:pt x="88341" y="8396"/>
                </a:lnTo>
                <a:lnTo>
                  <a:pt x="93178" y="9157"/>
                </a:lnTo>
                <a:lnTo>
                  <a:pt x="98943" y="10935"/>
                </a:lnTo>
                <a:lnTo>
                  <a:pt x="105326" y="13390"/>
                </a:lnTo>
                <a:lnTo>
                  <a:pt x="112122" y="16297"/>
                </a:lnTo>
                <a:lnTo>
                  <a:pt x="117922" y="18235"/>
                </a:lnTo>
                <a:lnTo>
                  <a:pt x="123059" y="19527"/>
                </a:lnTo>
                <a:lnTo>
                  <a:pt x="127754" y="20388"/>
                </a:lnTo>
                <a:lnTo>
                  <a:pt x="134693" y="23502"/>
                </a:lnTo>
                <a:lnTo>
                  <a:pt x="143130" y="28118"/>
                </a:lnTo>
                <a:lnTo>
                  <a:pt x="152565" y="33736"/>
                </a:lnTo>
                <a:lnTo>
                  <a:pt x="161394" y="38751"/>
                </a:lnTo>
                <a:lnTo>
                  <a:pt x="177977" y="47709"/>
                </a:lnTo>
                <a:lnTo>
                  <a:pt x="184685" y="53146"/>
                </a:lnTo>
                <a:lnTo>
                  <a:pt x="190428" y="59311"/>
                </a:lnTo>
                <a:lnTo>
                  <a:pt x="195526" y="65961"/>
                </a:lnTo>
                <a:lnTo>
                  <a:pt x="200195" y="71664"/>
                </a:lnTo>
                <a:lnTo>
                  <a:pt x="204578" y="76736"/>
                </a:lnTo>
                <a:lnTo>
                  <a:pt x="208769" y="81388"/>
                </a:lnTo>
                <a:lnTo>
                  <a:pt x="211563" y="87029"/>
                </a:lnTo>
                <a:lnTo>
                  <a:pt x="214669" y="100070"/>
                </a:lnTo>
                <a:lnTo>
                  <a:pt x="215497" y="107103"/>
                </a:lnTo>
                <a:lnTo>
                  <a:pt x="216049" y="114332"/>
                </a:lnTo>
                <a:lnTo>
                  <a:pt x="216417" y="121692"/>
                </a:lnTo>
                <a:lnTo>
                  <a:pt x="216825" y="136642"/>
                </a:lnTo>
                <a:lnTo>
                  <a:pt x="217134" y="195832"/>
                </a:lnTo>
                <a:lnTo>
                  <a:pt x="215869" y="206505"/>
                </a:lnTo>
                <a:lnTo>
                  <a:pt x="213758" y="217430"/>
                </a:lnTo>
                <a:lnTo>
                  <a:pt x="211079" y="228523"/>
                </a:lnTo>
                <a:lnTo>
                  <a:pt x="206754" y="238459"/>
                </a:lnTo>
                <a:lnTo>
                  <a:pt x="201330" y="247623"/>
                </a:lnTo>
                <a:lnTo>
                  <a:pt x="195174" y="256272"/>
                </a:lnTo>
                <a:lnTo>
                  <a:pt x="189800" y="265848"/>
                </a:lnTo>
                <a:lnTo>
                  <a:pt x="184948" y="276042"/>
                </a:lnTo>
                <a:lnTo>
                  <a:pt x="180443" y="286648"/>
                </a:lnTo>
                <a:lnTo>
                  <a:pt x="174900" y="296259"/>
                </a:lnTo>
                <a:lnTo>
                  <a:pt x="168664" y="305206"/>
                </a:lnTo>
                <a:lnTo>
                  <a:pt x="153692" y="324461"/>
                </a:lnTo>
                <a:lnTo>
                  <a:pt x="134338" y="349952"/>
                </a:lnTo>
                <a:lnTo>
                  <a:pt x="126383" y="361321"/>
                </a:lnTo>
                <a:lnTo>
                  <a:pt x="119809" y="371441"/>
                </a:lnTo>
                <a:lnTo>
                  <a:pt x="114158" y="380727"/>
                </a:lnTo>
                <a:lnTo>
                  <a:pt x="109119" y="388189"/>
                </a:lnTo>
                <a:lnTo>
                  <a:pt x="104491" y="394433"/>
                </a:lnTo>
                <a:lnTo>
                  <a:pt x="100135" y="399865"/>
                </a:lnTo>
                <a:lnTo>
                  <a:pt x="94690" y="404757"/>
                </a:lnTo>
                <a:lnTo>
                  <a:pt x="88521" y="409288"/>
                </a:lnTo>
                <a:lnTo>
                  <a:pt x="81868" y="413579"/>
                </a:lnTo>
                <a:lnTo>
                  <a:pt x="76163" y="416440"/>
                </a:lnTo>
                <a:lnTo>
                  <a:pt x="71089" y="418346"/>
                </a:lnTo>
                <a:lnTo>
                  <a:pt x="66437" y="419618"/>
                </a:lnTo>
                <a:lnTo>
                  <a:pt x="62066" y="420465"/>
                </a:lnTo>
                <a:lnTo>
                  <a:pt x="57881" y="421030"/>
                </a:lnTo>
                <a:lnTo>
                  <a:pt x="53822" y="421407"/>
                </a:lnTo>
                <a:lnTo>
                  <a:pt x="49845" y="421658"/>
                </a:lnTo>
                <a:lnTo>
                  <a:pt x="42040" y="421937"/>
                </a:lnTo>
                <a:lnTo>
                  <a:pt x="38181" y="420742"/>
                </a:lnTo>
                <a:lnTo>
                  <a:pt x="34338" y="418675"/>
                </a:lnTo>
                <a:lnTo>
                  <a:pt x="30507" y="416026"/>
                </a:lnTo>
                <a:lnTo>
                  <a:pt x="26682" y="414261"/>
                </a:lnTo>
                <a:lnTo>
                  <a:pt x="22862" y="413084"/>
                </a:lnTo>
                <a:lnTo>
                  <a:pt x="19045" y="412300"/>
                </a:lnTo>
                <a:lnTo>
                  <a:pt x="15231" y="410507"/>
                </a:lnTo>
                <a:lnTo>
                  <a:pt x="11418" y="408041"/>
                </a:lnTo>
                <a:lnTo>
                  <a:pt x="7606" y="405128"/>
                </a:lnTo>
                <a:lnTo>
                  <a:pt x="5064" y="400646"/>
                </a:lnTo>
                <a:lnTo>
                  <a:pt x="2241" y="388892"/>
                </a:lnTo>
                <a:lnTo>
                  <a:pt x="986" y="378588"/>
                </a:lnTo>
                <a:lnTo>
                  <a:pt x="280" y="365647"/>
                </a:lnTo>
                <a:lnTo>
                  <a:pt x="115" y="356403"/>
                </a:lnTo>
                <a:lnTo>
                  <a:pt x="0" y="328536"/>
                </a:lnTo>
                <a:lnTo>
                  <a:pt x="3377" y="316627"/>
                </a:lnTo>
                <a:lnTo>
                  <a:pt x="9111" y="304136"/>
                </a:lnTo>
                <a:lnTo>
                  <a:pt x="15893" y="294352"/>
                </a:lnTo>
                <a:lnTo>
                  <a:pt x="20749" y="291235"/>
                </a:lnTo>
                <a:lnTo>
                  <a:pt x="26527" y="289157"/>
                </a:lnTo>
                <a:lnTo>
                  <a:pt x="32919" y="287771"/>
                </a:lnTo>
                <a:lnTo>
                  <a:pt x="38450" y="285578"/>
                </a:lnTo>
                <a:lnTo>
                  <a:pt x="43408" y="282845"/>
                </a:lnTo>
                <a:lnTo>
                  <a:pt x="47983" y="279753"/>
                </a:lnTo>
                <a:lnTo>
                  <a:pt x="53572" y="276422"/>
                </a:lnTo>
                <a:lnTo>
                  <a:pt x="59839" y="272932"/>
                </a:lnTo>
                <a:lnTo>
                  <a:pt x="66557" y="269335"/>
                </a:lnTo>
                <a:lnTo>
                  <a:pt x="72305" y="266937"/>
                </a:lnTo>
                <a:lnTo>
                  <a:pt x="77408" y="265338"/>
                </a:lnTo>
                <a:lnTo>
                  <a:pt x="82079" y="264272"/>
                </a:lnTo>
                <a:lnTo>
                  <a:pt x="87734" y="263561"/>
                </a:lnTo>
                <a:lnTo>
                  <a:pt x="94043" y="263088"/>
                </a:lnTo>
                <a:lnTo>
                  <a:pt x="100790" y="262772"/>
                </a:lnTo>
                <a:lnTo>
                  <a:pt x="115059" y="262421"/>
                </a:lnTo>
                <a:lnTo>
                  <a:pt x="122420" y="262328"/>
                </a:lnTo>
                <a:lnTo>
                  <a:pt x="128598" y="263535"/>
                </a:lnTo>
                <a:lnTo>
                  <a:pt x="133986" y="265610"/>
                </a:lnTo>
                <a:lnTo>
                  <a:pt x="138848" y="268263"/>
                </a:lnTo>
                <a:lnTo>
                  <a:pt x="157826" y="278066"/>
                </a:lnTo>
                <a:lnTo>
                  <a:pt x="163632" y="280378"/>
                </a:lnTo>
                <a:lnTo>
                  <a:pt x="168772" y="281919"/>
                </a:lnTo>
                <a:lnTo>
                  <a:pt x="173469" y="282946"/>
                </a:lnTo>
                <a:lnTo>
                  <a:pt x="177870" y="284901"/>
                </a:lnTo>
                <a:lnTo>
                  <a:pt x="182074" y="287474"/>
                </a:lnTo>
                <a:lnTo>
                  <a:pt x="186147" y="290459"/>
                </a:lnTo>
                <a:lnTo>
                  <a:pt x="191402" y="294990"/>
                </a:lnTo>
                <a:lnTo>
                  <a:pt x="197446" y="300550"/>
                </a:lnTo>
                <a:lnTo>
                  <a:pt x="214700" y="317125"/>
                </a:lnTo>
                <a:lnTo>
                  <a:pt x="219328" y="321657"/>
                </a:lnTo>
                <a:lnTo>
                  <a:pt x="222412" y="325948"/>
                </a:lnTo>
                <a:lnTo>
                  <a:pt x="228024" y="338055"/>
                </a:lnTo>
                <a:lnTo>
                  <a:pt x="233838" y="345834"/>
                </a:lnTo>
                <a:lnTo>
                  <a:pt x="235896" y="349686"/>
                </a:lnTo>
                <a:lnTo>
                  <a:pt x="238183" y="357353"/>
                </a:lnTo>
                <a:lnTo>
                  <a:pt x="239470" y="368809"/>
                </a:lnTo>
                <a:lnTo>
                  <a:pt x="240013" y="3764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01"/>
          <p:cNvSpPr/>
          <p:nvPr/>
        </p:nvSpPr>
        <p:spPr>
          <a:xfrm>
            <a:off x="6915150" y="4617875"/>
            <a:ext cx="194310" cy="34135"/>
          </a:xfrm>
          <a:custGeom>
            <a:avLst/>
            <a:gdLst/>
            <a:ahLst/>
            <a:cxnLst/>
            <a:rect l="0" t="0" r="0" b="0"/>
            <a:pathLst>
              <a:path w="194310" h="34135">
                <a:moveTo>
                  <a:pt x="0" y="34134"/>
                </a:moveTo>
                <a:lnTo>
                  <a:pt x="15909" y="18226"/>
                </a:lnTo>
                <a:lnTo>
                  <a:pt x="20765" y="15908"/>
                </a:lnTo>
                <a:lnTo>
                  <a:pt x="26544" y="14364"/>
                </a:lnTo>
                <a:lnTo>
                  <a:pt x="32935" y="13334"/>
                </a:lnTo>
                <a:lnTo>
                  <a:pt x="39737" y="11378"/>
                </a:lnTo>
                <a:lnTo>
                  <a:pt x="46811" y="8803"/>
                </a:lnTo>
                <a:lnTo>
                  <a:pt x="54068" y="5817"/>
                </a:lnTo>
                <a:lnTo>
                  <a:pt x="60174" y="3826"/>
                </a:lnTo>
                <a:lnTo>
                  <a:pt x="65516" y="2499"/>
                </a:lnTo>
                <a:lnTo>
                  <a:pt x="70347" y="1614"/>
                </a:lnTo>
                <a:lnTo>
                  <a:pt x="76108" y="1024"/>
                </a:lnTo>
                <a:lnTo>
                  <a:pt x="82489" y="631"/>
                </a:lnTo>
                <a:lnTo>
                  <a:pt x="89282" y="369"/>
                </a:lnTo>
                <a:lnTo>
                  <a:pt x="129183" y="0"/>
                </a:lnTo>
                <a:lnTo>
                  <a:pt x="142002" y="1218"/>
                </a:lnTo>
                <a:lnTo>
                  <a:pt x="153088" y="3300"/>
                </a:lnTo>
                <a:lnTo>
                  <a:pt x="176995" y="9699"/>
                </a:lnTo>
                <a:lnTo>
                  <a:pt x="180226" y="11495"/>
                </a:lnTo>
                <a:lnTo>
                  <a:pt x="183651" y="13961"/>
                </a:lnTo>
                <a:lnTo>
                  <a:pt x="194309" y="2270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02"/>
          <p:cNvSpPr/>
          <p:nvPr/>
        </p:nvSpPr>
        <p:spPr>
          <a:xfrm>
            <a:off x="6915150" y="4710793"/>
            <a:ext cx="228601" cy="32658"/>
          </a:xfrm>
          <a:custGeom>
            <a:avLst/>
            <a:gdLst/>
            <a:ahLst/>
            <a:cxnLst/>
            <a:rect l="0" t="0" r="0" b="0"/>
            <a:pathLst>
              <a:path w="228601" h="32658">
                <a:moveTo>
                  <a:pt x="0" y="32657"/>
                </a:moveTo>
                <a:lnTo>
                  <a:pt x="6067" y="32657"/>
                </a:lnTo>
                <a:lnTo>
                  <a:pt x="10395" y="31386"/>
                </a:lnTo>
                <a:lnTo>
                  <a:pt x="15819" y="29270"/>
                </a:lnTo>
                <a:lnTo>
                  <a:pt x="21976" y="26589"/>
                </a:lnTo>
                <a:lnTo>
                  <a:pt x="28620" y="24801"/>
                </a:lnTo>
                <a:lnTo>
                  <a:pt x="35590" y="23609"/>
                </a:lnTo>
                <a:lnTo>
                  <a:pt x="42777" y="22815"/>
                </a:lnTo>
                <a:lnTo>
                  <a:pt x="51378" y="21016"/>
                </a:lnTo>
                <a:lnTo>
                  <a:pt x="60921" y="18546"/>
                </a:lnTo>
                <a:lnTo>
                  <a:pt x="71094" y="15629"/>
                </a:lnTo>
                <a:lnTo>
                  <a:pt x="79146" y="13685"/>
                </a:lnTo>
                <a:lnTo>
                  <a:pt x="85783" y="12389"/>
                </a:lnTo>
                <a:lnTo>
                  <a:pt x="91479" y="11525"/>
                </a:lnTo>
                <a:lnTo>
                  <a:pt x="97816" y="10949"/>
                </a:lnTo>
                <a:lnTo>
                  <a:pt x="104581" y="10564"/>
                </a:lnTo>
                <a:lnTo>
                  <a:pt x="111631" y="10308"/>
                </a:lnTo>
                <a:lnTo>
                  <a:pt x="117600" y="8868"/>
                </a:lnTo>
                <a:lnTo>
                  <a:pt x="122849" y="6638"/>
                </a:lnTo>
                <a:lnTo>
                  <a:pt x="127620" y="3880"/>
                </a:lnTo>
                <a:lnTo>
                  <a:pt x="134610" y="2042"/>
                </a:lnTo>
                <a:lnTo>
                  <a:pt x="143080" y="817"/>
                </a:lnTo>
                <a:lnTo>
                  <a:pt x="152537" y="0"/>
                </a:lnTo>
                <a:lnTo>
                  <a:pt x="161380" y="726"/>
                </a:lnTo>
                <a:lnTo>
                  <a:pt x="169817" y="2479"/>
                </a:lnTo>
                <a:lnTo>
                  <a:pt x="189472" y="8351"/>
                </a:lnTo>
                <a:lnTo>
                  <a:pt x="195546" y="9154"/>
                </a:lnTo>
                <a:lnTo>
                  <a:pt x="198944" y="9368"/>
                </a:lnTo>
                <a:lnTo>
                  <a:pt x="202479" y="10781"/>
                </a:lnTo>
                <a:lnTo>
                  <a:pt x="206106" y="12993"/>
                </a:lnTo>
                <a:lnTo>
                  <a:pt x="209794" y="15737"/>
                </a:lnTo>
                <a:lnTo>
                  <a:pt x="213522" y="17567"/>
                </a:lnTo>
                <a:lnTo>
                  <a:pt x="217278" y="18787"/>
                </a:lnTo>
                <a:lnTo>
                  <a:pt x="228600" y="2122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03"/>
          <p:cNvSpPr/>
          <p:nvPr/>
        </p:nvSpPr>
        <p:spPr>
          <a:xfrm>
            <a:off x="7315385" y="4491989"/>
            <a:ext cx="251275" cy="240031"/>
          </a:xfrm>
          <a:custGeom>
            <a:avLst/>
            <a:gdLst/>
            <a:ahLst/>
            <a:cxnLst/>
            <a:rect l="0" t="0" r="0" b="0"/>
            <a:pathLst>
              <a:path w="251275" h="240031">
                <a:moveTo>
                  <a:pt x="68395" y="0"/>
                </a:moveTo>
                <a:lnTo>
                  <a:pt x="68395" y="6069"/>
                </a:lnTo>
                <a:lnTo>
                  <a:pt x="67125" y="11665"/>
                </a:lnTo>
                <a:lnTo>
                  <a:pt x="65008" y="19207"/>
                </a:lnTo>
                <a:lnTo>
                  <a:pt x="62327" y="28045"/>
                </a:lnTo>
                <a:lnTo>
                  <a:pt x="59270" y="35207"/>
                </a:lnTo>
                <a:lnTo>
                  <a:pt x="55961" y="41251"/>
                </a:lnTo>
                <a:lnTo>
                  <a:pt x="52486" y="46551"/>
                </a:lnTo>
                <a:lnTo>
                  <a:pt x="50169" y="51354"/>
                </a:lnTo>
                <a:lnTo>
                  <a:pt x="48624" y="55826"/>
                </a:lnTo>
                <a:lnTo>
                  <a:pt x="47594" y="60078"/>
                </a:lnTo>
                <a:lnTo>
                  <a:pt x="45638" y="65452"/>
                </a:lnTo>
                <a:lnTo>
                  <a:pt x="43064" y="71575"/>
                </a:lnTo>
                <a:lnTo>
                  <a:pt x="40077" y="78197"/>
                </a:lnTo>
                <a:lnTo>
                  <a:pt x="36816" y="83881"/>
                </a:lnTo>
                <a:lnTo>
                  <a:pt x="33373" y="88941"/>
                </a:lnTo>
                <a:lnTo>
                  <a:pt x="29806" y="93584"/>
                </a:lnTo>
                <a:lnTo>
                  <a:pt x="27429" y="99220"/>
                </a:lnTo>
                <a:lnTo>
                  <a:pt x="25845" y="105516"/>
                </a:lnTo>
                <a:lnTo>
                  <a:pt x="24787" y="112255"/>
                </a:lnTo>
                <a:lnTo>
                  <a:pt x="22813" y="119286"/>
                </a:lnTo>
                <a:lnTo>
                  <a:pt x="20227" y="126515"/>
                </a:lnTo>
                <a:lnTo>
                  <a:pt x="17233" y="133873"/>
                </a:lnTo>
                <a:lnTo>
                  <a:pt x="13966" y="143859"/>
                </a:lnTo>
                <a:lnTo>
                  <a:pt x="10519" y="155596"/>
                </a:lnTo>
                <a:lnTo>
                  <a:pt x="6951" y="168501"/>
                </a:lnTo>
                <a:lnTo>
                  <a:pt x="4572" y="178374"/>
                </a:lnTo>
                <a:lnTo>
                  <a:pt x="2986" y="186226"/>
                </a:lnTo>
                <a:lnTo>
                  <a:pt x="1929" y="192731"/>
                </a:lnTo>
                <a:lnTo>
                  <a:pt x="1224" y="198337"/>
                </a:lnTo>
                <a:lnTo>
                  <a:pt x="754" y="203345"/>
                </a:lnTo>
                <a:lnTo>
                  <a:pt x="441" y="207953"/>
                </a:lnTo>
                <a:lnTo>
                  <a:pt x="232" y="212296"/>
                </a:lnTo>
                <a:lnTo>
                  <a:pt x="0" y="220507"/>
                </a:lnTo>
                <a:lnTo>
                  <a:pt x="1208" y="223205"/>
                </a:lnTo>
                <a:lnTo>
                  <a:pt x="3284" y="225003"/>
                </a:lnTo>
                <a:lnTo>
                  <a:pt x="9672" y="227890"/>
                </a:lnTo>
                <a:lnTo>
                  <a:pt x="16847" y="228390"/>
                </a:lnTo>
                <a:lnTo>
                  <a:pt x="27015" y="228538"/>
                </a:lnTo>
                <a:lnTo>
                  <a:pt x="30648" y="227289"/>
                </a:lnTo>
                <a:lnTo>
                  <a:pt x="38072" y="222514"/>
                </a:lnTo>
                <a:lnTo>
                  <a:pt x="45605" y="219545"/>
                </a:lnTo>
                <a:lnTo>
                  <a:pt x="49391" y="218754"/>
                </a:lnTo>
                <a:lnTo>
                  <a:pt x="55726" y="218226"/>
                </a:lnTo>
                <a:lnTo>
                  <a:pt x="63759" y="217874"/>
                </a:lnTo>
                <a:lnTo>
                  <a:pt x="89881" y="217379"/>
                </a:lnTo>
                <a:lnTo>
                  <a:pt x="188232" y="217174"/>
                </a:lnTo>
                <a:lnTo>
                  <a:pt x="195275" y="218443"/>
                </a:lnTo>
                <a:lnTo>
                  <a:pt x="201242" y="220559"/>
                </a:lnTo>
                <a:lnTo>
                  <a:pt x="206490" y="223239"/>
                </a:lnTo>
                <a:lnTo>
                  <a:pt x="212528" y="225026"/>
                </a:lnTo>
                <a:lnTo>
                  <a:pt x="219093" y="226217"/>
                </a:lnTo>
                <a:lnTo>
                  <a:pt x="226010" y="227012"/>
                </a:lnTo>
                <a:lnTo>
                  <a:pt x="230621" y="228811"/>
                </a:lnTo>
                <a:lnTo>
                  <a:pt x="233696" y="231281"/>
                </a:lnTo>
                <a:lnTo>
                  <a:pt x="235746" y="234198"/>
                </a:lnTo>
                <a:lnTo>
                  <a:pt x="238381" y="236142"/>
                </a:lnTo>
                <a:lnTo>
                  <a:pt x="241409" y="237438"/>
                </a:lnTo>
                <a:lnTo>
                  <a:pt x="251274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04"/>
          <p:cNvSpPr/>
          <p:nvPr/>
        </p:nvSpPr>
        <p:spPr>
          <a:xfrm>
            <a:off x="7520940" y="4491989"/>
            <a:ext cx="21272" cy="457201"/>
          </a:xfrm>
          <a:custGeom>
            <a:avLst/>
            <a:gdLst/>
            <a:ahLst/>
            <a:cxnLst/>
            <a:rect l="0" t="0" r="0" b="0"/>
            <a:pathLst>
              <a:path w="21272" h="457201">
                <a:moveTo>
                  <a:pt x="11429" y="0"/>
                </a:moveTo>
                <a:lnTo>
                  <a:pt x="11429" y="31818"/>
                </a:lnTo>
                <a:lnTo>
                  <a:pt x="12700" y="38992"/>
                </a:lnTo>
                <a:lnTo>
                  <a:pt x="14817" y="46315"/>
                </a:lnTo>
                <a:lnTo>
                  <a:pt x="17497" y="53737"/>
                </a:lnTo>
                <a:lnTo>
                  <a:pt x="19285" y="61224"/>
                </a:lnTo>
                <a:lnTo>
                  <a:pt x="20476" y="68757"/>
                </a:lnTo>
                <a:lnTo>
                  <a:pt x="21271" y="76318"/>
                </a:lnTo>
                <a:lnTo>
                  <a:pt x="20530" y="87709"/>
                </a:lnTo>
                <a:lnTo>
                  <a:pt x="18767" y="101653"/>
                </a:lnTo>
                <a:lnTo>
                  <a:pt x="16321" y="117299"/>
                </a:lnTo>
                <a:lnTo>
                  <a:pt x="14690" y="134079"/>
                </a:lnTo>
                <a:lnTo>
                  <a:pt x="13603" y="151616"/>
                </a:lnTo>
                <a:lnTo>
                  <a:pt x="12396" y="188035"/>
                </a:lnTo>
                <a:lnTo>
                  <a:pt x="11557" y="263914"/>
                </a:lnTo>
                <a:lnTo>
                  <a:pt x="10244" y="275003"/>
                </a:lnTo>
                <a:lnTo>
                  <a:pt x="8100" y="286206"/>
                </a:lnTo>
                <a:lnTo>
                  <a:pt x="5400" y="297484"/>
                </a:lnTo>
                <a:lnTo>
                  <a:pt x="3599" y="310083"/>
                </a:lnTo>
                <a:lnTo>
                  <a:pt x="2400" y="323562"/>
                </a:lnTo>
                <a:lnTo>
                  <a:pt x="1599" y="337628"/>
                </a:lnTo>
                <a:lnTo>
                  <a:pt x="710" y="370191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05"/>
          <p:cNvSpPr/>
          <p:nvPr/>
        </p:nvSpPr>
        <p:spPr>
          <a:xfrm>
            <a:off x="7658100" y="4617719"/>
            <a:ext cx="217170" cy="377191"/>
          </a:xfrm>
          <a:custGeom>
            <a:avLst/>
            <a:gdLst/>
            <a:ahLst/>
            <a:cxnLst/>
            <a:rect l="0" t="0" r="0" b="0"/>
            <a:pathLst>
              <a:path w="217170" h="377191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5908" y="6068"/>
                </a:lnTo>
                <a:lnTo>
                  <a:pt x="18226" y="9126"/>
                </a:lnTo>
                <a:lnTo>
                  <a:pt x="19770" y="12434"/>
                </a:lnTo>
                <a:lnTo>
                  <a:pt x="20800" y="15910"/>
                </a:lnTo>
                <a:lnTo>
                  <a:pt x="25331" y="23158"/>
                </a:lnTo>
                <a:lnTo>
                  <a:pt x="31577" y="31882"/>
                </a:lnTo>
                <a:lnTo>
                  <a:pt x="35022" y="37765"/>
                </a:lnTo>
                <a:lnTo>
                  <a:pt x="38588" y="44227"/>
                </a:lnTo>
                <a:lnTo>
                  <a:pt x="45936" y="58180"/>
                </a:lnTo>
                <a:lnTo>
                  <a:pt x="61003" y="87834"/>
                </a:lnTo>
                <a:lnTo>
                  <a:pt x="63528" y="95386"/>
                </a:lnTo>
                <a:lnTo>
                  <a:pt x="65212" y="102961"/>
                </a:lnTo>
                <a:lnTo>
                  <a:pt x="66334" y="110550"/>
                </a:lnTo>
                <a:lnTo>
                  <a:pt x="68353" y="118151"/>
                </a:lnTo>
                <a:lnTo>
                  <a:pt x="70969" y="125757"/>
                </a:lnTo>
                <a:lnTo>
                  <a:pt x="73983" y="133368"/>
                </a:lnTo>
                <a:lnTo>
                  <a:pt x="77261" y="140982"/>
                </a:lnTo>
                <a:lnTo>
                  <a:pt x="84291" y="156216"/>
                </a:lnTo>
                <a:lnTo>
                  <a:pt x="95389" y="179072"/>
                </a:lnTo>
                <a:lnTo>
                  <a:pt x="100423" y="191771"/>
                </a:lnTo>
                <a:lnTo>
                  <a:pt x="112789" y="226202"/>
                </a:lnTo>
                <a:lnTo>
                  <a:pt x="118372" y="239701"/>
                </a:lnTo>
                <a:lnTo>
                  <a:pt x="123365" y="249971"/>
                </a:lnTo>
                <a:lnTo>
                  <a:pt x="127963" y="258088"/>
                </a:lnTo>
                <a:lnTo>
                  <a:pt x="136459" y="273879"/>
                </a:lnTo>
                <a:lnTo>
                  <a:pt x="140503" y="281646"/>
                </a:lnTo>
                <a:lnTo>
                  <a:pt x="144467" y="288094"/>
                </a:lnTo>
                <a:lnTo>
                  <a:pt x="148382" y="293663"/>
                </a:lnTo>
                <a:lnTo>
                  <a:pt x="152261" y="298646"/>
                </a:lnTo>
                <a:lnTo>
                  <a:pt x="156117" y="304507"/>
                </a:lnTo>
                <a:lnTo>
                  <a:pt x="159958" y="310955"/>
                </a:lnTo>
                <a:lnTo>
                  <a:pt x="163789" y="317794"/>
                </a:lnTo>
                <a:lnTo>
                  <a:pt x="167613" y="323622"/>
                </a:lnTo>
                <a:lnTo>
                  <a:pt x="171431" y="328779"/>
                </a:lnTo>
                <a:lnTo>
                  <a:pt x="175247" y="333486"/>
                </a:lnTo>
                <a:lnTo>
                  <a:pt x="179488" y="342103"/>
                </a:lnTo>
                <a:lnTo>
                  <a:pt x="180619" y="346179"/>
                </a:lnTo>
                <a:lnTo>
                  <a:pt x="182642" y="348896"/>
                </a:lnTo>
                <a:lnTo>
                  <a:pt x="185261" y="350707"/>
                </a:lnTo>
                <a:lnTo>
                  <a:pt x="188278" y="351915"/>
                </a:lnTo>
                <a:lnTo>
                  <a:pt x="192828" y="355260"/>
                </a:lnTo>
                <a:lnTo>
                  <a:pt x="198401" y="360031"/>
                </a:lnTo>
                <a:lnTo>
                  <a:pt x="217169" y="3771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06"/>
          <p:cNvSpPr/>
          <p:nvPr/>
        </p:nvSpPr>
        <p:spPr>
          <a:xfrm>
            <a:off x="7635240" y="4583429"/>
            <a:ext cx="251461" cy="308611"/>
          </a:xfrm>
          <a:custGeom>
            <a:avLst/>
            <a:gdLst/>
            <a:ahLst/>
            <a:cxnLst/>
            <a:rect l="0" t="0" r="0" b="0"/>
            <a:pathLst>
              <a:path w="251461" h="308611">
                <a:moveTo>
                  <a:pt x="251460" y="0"/>
                </a:moveTo>
                <a:lnTo>
                  <a:pt x="239324" y="0"/>
                </a:lnTo>
                <a:lnTo>
                  <a:pt x="234479" y="1271"/>
                </a:lnTo>
                <a:lnTo>
                  <a:pt x="229979" y="3387"/>
                </a:lnTo>
                <a:lnTo>
                  <a:pt x="225709" y="6068"/>
                </a:lnTo>
                <a:lnTo>
                  <a:pt x="221592" y="9126"/>
                </a:lnTo>
                <a:lnTo>
                  <a:pt x="217578" y="12434"/>
                </a:lnTo>
                <a:lnTo>
                  <a:pt x="209731" y="19497"/>
                </a:lnTo>
                <a:lnTo>
                  <a:pt x="202010" y="26869"/>
                </a:lnTo>
                <a:lnTo>
                  <a:pt x="198173" y="31883"/>
                </a:lnTo>
                <a:lnTo>
                  <a:pt x="194346" y="37765"/>
                </a:lnTo>
                <a:lnTo>
                  <a:pt x="190524" y="44227"/>
                </a:lnTo>
                <a:lnTo>
                  <a:pt x="186705" y="51075"/>
                </a:lnTo>
                <a:lnTo>
                  <a:pt x="179076" y="65457"/>
                </a:lnTo>
                <a:lnTo>
                  <a:pt x="171454" y="77928"/>
                </a:lnTo>
                <a:lnTo>
                  <a:pt x="149439" y="112105"/>
                </a:lnTo>
                <a:lnTo>
                  <a:pt x="138996" y="126807"/>
                </a:lnTo>
                <a:lnTo>
                  <a:pt x="129493" y="139148"/>
                </a:lnTo>
                <a:lnTo>
                  <a:pt x="120619" y="149916"/>
                </a:lnTo>
                <a:lnTo>
                  <a:pt x="113432" y="159634"/>
                </a:lnTo>
                <a:lnTo>
                  <a:pt x="107371" y="168653"/>
                </a:lnTo>
                <a:lnTo>
                  <a:pt x="102061" y="177205"/>
                </a:lnTo>
                <a:lnTo>
                  <a:pt x="97250" y="185447"/>
                </a:lnTo>
                <a:lnTo>
                  <a:pt x="92773" y="193482"/>
                </a:lnTo>
                <a:lnTo>
                  <a:pt x="88518" y="201378"/>
                </a:lnTo>
                <a:lnTo>
                  <a:pt x="83143" y="209182"/>
                </a:lnTo>
                <a:lnTo>
                  <a:pt x="77018" y="216925"/>
                </a:lnTo>
                <a:lnTo>
                  <a:pt x="70395" y="224627"/>
                </a:lnTo>
                <a:lnTo>
                  <a:pt x="59650" y="236571"/>
                </a:lnTo>
                <a:lnTo>
                  <a:pt x="55006" y="241534"/>
                </a:lnTo>
                <a:lnTo>
                  <a:pt x="50641" y="248653"/>
                </a:lnTo>
                <a:lnTo>
                  <a:pt x="46460" y="257209"/>
                </a:lnTo>
                <a:lnTo>
                  <a:pt x="42403" y="266723"/>
                </a:lnTo>
                <a:lnTo>
                  <a:pt x="38429" y="273065"/>
                </a:lnTo>
                <a:lnTo>
                  <a:pt x="34509" y="277294"/>
                </a:lnTo>
                <a:lnTo>
                  <a:pt x="26767" y="283262"/>
                </a:lnTo>
                <a:lnTo>
                  <a:pt x="19093" y="290147"/>
                </a:lnTo>
                <a:lnTo>
                  <a:pt x="11673" y="297061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07"/>
          <p:cNvSpPr/>
          <p:nvPr/>
        </p:nvSpPr>
        <p:spPr>
          <a:xfrm>
            <a:off x="7955279" y="4663452"/>
            <a:ext cx="308612" cy="22849"/>
          </a:xfrm>
          <a:custGeom>
            <a:avLst/>
            <a:gdLst/>
            <a:ahLst/>
            <a:cxnLst/>
            <a:rect l="0" t="0" r="0" b="0"/>
            <a:pathLst>
              <a:path w="308612" h="22849">
                <a:moveTo>
                  <a:pt x="0" y="11417"/>
                </a:moveTo>
                <a:lnTo>
                  <a:pt x="12137" y="5350"/>
                </a:lnTo>
                <a:lnTo>
                  <a:pt x="16980" y="3562"/>
                </a:lnTo>
                <a:lnTo>
                  <a:pt x="21480" y="2370"/>
                </a:lnTo>
                <a:lnTo>
                  <a:pt x="25750" y="1576"/>
                </a:lnTo>
                <a:lnTo>
                  <a:pt x="32407" y="1047"/>
                </a:lnTo>
                <a:lnTo>
                  <a:pt x="40655" y="693"/>
                </a:lnTo>
                <a:lnTo>
                  <a:pt x="67080" y="197"/>
                </a:lnTo>
                <a:lnTo>
                  <a:pt x="194494" y="0"/>
                </a:lnTo>
                <a:lnTo>
                  <a:pt x="205863" y="1265"/>
                </a:lnTo>
                <a:lnTo>
                  <a:pt x="217252" y="3380"/>
                </a:lnTo>
                <a:lnTo>
                  <a:pt x="228655" y="6059"/>
                </a:lnTo>
                <a:lnTo>
                  <a:pt x="237527" y="7845"/>
                </a:lnTo>
                <a:lnTo>
                  <a:pt x="244711" y="9036"/>
                </a:lnTo>
                <a:lnTo>
                  <a:pt x="250771" y="9830"/>
                </a:lnTo>
                <a:lnTo>
                  <a:pt x="259891" y="11629"/>
                </a:lnTo>
                <a:lnTo>
                  <a:pt x="308611" y="228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08"/>
          <p:cNvSpPr/>
          <p:nvPr/>
        </p:nvSpPr>
        <p:spPr>
          <a:xfrm>
            <a:off x="8085855" y="4583429"/>
            <a:ext cx="40875" cy="308611"/>
          </a:xfrm>
          <a:custGeom>
            <a:avLst/>
            <a:gdLst/>
            <a:ahLst/>
            <a:cxnLst/>
            <a:rect l="0" t="0" r="0" b="0"/>
            <a:pathLst>
              <a:path w="40875" h="308611">
                <a:moveTo>
                  <a:pt x="6585" y="0"/>
                </a:moveTo>
                <a:lnTo>
                  <a:pt x="517" y="0"/>
                </a:lnTo>
                <a:lnTo>
                  <a:pt x="0" y="1271"/>
                </a:lnTo>
                <a:lnTo>
                  <a:pt x="925" y="3387"/>
                </a:lnTo>
                <a:lnTo>
                  <a:pt x="2811" y="6068"/>
                </a:lnTo>
                <a:lnTo>
                  <a:pt x="4069" y="11666"/>
                </a:lnTo>
                <a:lnTo>
                  <a:pt x="4907" y="19207"/>
                </a:lnTo>
                <a:lnTo>
                  <a:pt x="5467" y="28045"/>
                </a:lnTo>
                <a:lnTo>
                  <a:pt x="5839" y="37747"/>
                </a:lnTo>
                <a:lnTo>
                  <a:pt x="6253" y="58686"/>
                </a:lnTo>
                <a:lnTo>
                  <a:pt x="7633" y="68335"/>
                </a:lnTo>
                <a:lnTo>
                  <a:pt x="9824" y="77307"/>
                </a:lnTo>
                <a:lnTo>
                  <a:pt x="12554" y="85828"/>
                </a:lnTo>
                <a:lnTo>
                  <a:pt x="14374" y="96589"/>
                </a:lnTo>
                <a:lnTo>
                  <a:pt x="15588" y="108843"/>
                </a:lnTo>
                <a:lnTo>
                  <a:pt x="16396" y="122092"/>
                </a:lnTo>
                <a:lnTo>
                  <a:pt x="17296" y="146973"/>
                </a:lnTo>
                <a:lnTo>
                  <a:pt x="17873" y="187923"/>
                </a:lnTo>
                <a:lnTo>
                  <a:pt x="17972" y="212597"/>
                </a:lnTo>
                <a:lnTo>
                  <a:pt x="19256" y="220471"/>
                </a:lnTo>
                <a:lnTo>
                  <a:pt x="21382" y="228261"/>
                </a:lnTo>
                <a:lnTo>
                  <a:pt x="24070" y="235994"/>
                </a:lnTo>
                <a:lnTo>
                  <a:pt x="25861" y="242420"/>
                </a:lnTo>
                <a:lnTo>
                  <a:pt x="27055" y="247973"/>
                </a:lnTo>
                <a:lnTo>
                  <a:pt x="27852" y="252945"/>
                </a:lnTo>
                <a:lnTo>
                  <a:pt x="28737" y="261857"/>
                </a:lnTo>
                <a:lnTo>
                  <a:pt x="29130" y="270051"/>
                </a:lnTo>
                <a:lnTo>
                  <a:pt x="29305" y="277926"/>
                </a:lnTo>
                <a:lnTo>
                  <a:pt x="29403" y="289500"/>
                </a:lnTo>
                <a:lnTo>
                  <a:pt x="30687" y="292060"/>
                </a:lnTo>
                <a:lnTo>
                  <a:pt x="32813" y="293767"/>
                </a:lnTo>
                <a:lnTo>
                  <a:pt x="40874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09"/>
          <p:cNvSpPr/>
          <p:nvPr/>
        </p:nvSpPr>
        <p:spPr>
          <a:xfrm>
            <a:off x="8299968" y="4469600"/>
            <a:ext cx="210045" cy="385188"/>
          </a:xfrm>
          <a:custGeom>
            <a:avLst/>
            <a:gdLst/>
            <a:ahLst/>
            <a:cxnLst/>
            <a:rect l="0" t="0" r="0" b="0"/>
            <a:pathLst>
              <a:path w="210045" h="385188">
                <a:moveTo>
                  <a:pt x="158232" y="10959"/>
                </a:moveTo>
                <a:lnTo>
                  <a:pt x="152164" y="4892"/>
                </a:lnTo>
                <a:lnTo>
                  <a:pt x="149106" y="3104"/>
                </a:lnTo>
                <a:lnTo>
                  <a:pt x="145798" y="1913"/>
                </a:lnTo>
                <a:lnTo>
                  <a:pt x="137430" y="0"/>
                </a:lnTo>
                <a:lnTo>
                  <a:pt x="132900" y="3125"/>
                </a:lnTo>
                <a:lnTo>
                  <a:pt x="126653" y="8747"/>
                </a:lnTo>
                <a:lnTo>
                  <a:pt x="119643" y="15480"/>
                </a:lnTo>
                <a:lnTo>
                  <a:pt x="87388" y="47533"/>
                </a:lnTo>
                <a:lnTo>
                  <a:pt x="81793" y="51852"/>
                </a:lnTo>
                <a:lnTo>
                  <a:pt x="75523" y="56001"/>
                </a:lnTo>
                <a:lnTo>
                  <a:pt x="68802" y="60037"/>
                </a:lnTo>
                <a:lnTo>
                  <a:pt x="63051" y="63998"/>
                </a:lnTo>
                <a:lnTo>
                  <a:pt x="57948" y="67909"/>
                </a:lnTo>
                <a:lnTo>
                  <a:pt x="53276" y="71785"/>
                </a:lnTo>
                <a:lnTo>
                  <a:pt x="48892" y="75640"/>
                </a:lnTo>
                <a:lnTo>
                  <a:pt x="40632" y="83310"/>
                </a:lnTo>
                <a:lnTo>
                  <a:pt x="36652" y="88403"/>
                </a:lnTo>
                <a:lnTo>
                  <a:pt x="32729" y="94339"/>
                </a:lnTo>
                <a:lnTo>
                  <a:pt x="28843" y="100836"/>
                </a:lnTo>
                <a:lnTo>
                  <a:pt x="24982" y="106437"/>
                </a:lnTo>
                <a:lnTo>
                  <a:pt x="21139" y="111441"/>
                </a:lnTo>
                <a:lnTo>
                  <a:pt x="17306" y="116047"/>
                </a:lnTo>
                <a:lnTo>
                  <a:pt x="14752" y="121658"/>
                </a:lnTo>
                <a:lnTo>
                  <a:pt x="13048" y="127938"/>
                </a:lnTo>
                <a:lnTo>
                  <a:pt x="11913" y="134665"/>
                </a:lnTo>
                <a:lnTo>
                  <a:pt x="9886" y="141690"/>
                </a:lnTo>
                <a:lnTo>
                  <a:pt x="7265" y="148913"/>
                </a:lnTo>
                <a:lnTo>
                  <a:pt x="4246" y="156268"/>
                </a:lnTo>
                <a:lnTo>
                  <a:pt x="894" y="167828"/>
                </a:lnTo>
                <a:lnTo>
                  <a:pt x="0" y="172689"/>
                </a:lnTo>
                <a:lnTo>
                  <a:pt x="674" y="177199"/>
                </a:lnTo>
                <a:lnTo>
                  <a:pt x="2393" y="181476"/>
                </a:lnTo>
                <a:lnTo>
                  <a:pt x="4809" y="185597"/>
                </a:lnTo>
                <a:lnTo>
                  <a:pt x="8960" y="189614"/>
                </a:lnTo>
                <a:lnTo>
                  <a:pt x="14267" y="193563"/>
                </a:lnTo>
                <a:lnTo>
                  <a:pt x="20345" y="197465"/>
                </a:lnTo>
                <a:lnTo>
                  <a:pt x="25667" y="200066"/>
                </a:lnTo>
                <a:lnTo>
                  <a:pt x="30485" y="201801"/>
                </a:lnTo>
                <a:lnTo>
                  <a:pt x="34968" y="202957"/>
                </a:lnTo>
                <a:lnTo>
                  <a:pt x="40495" y="204998"/>
                </a:lnTo>
                <a:lnTo>
                  <a:pt x="46720" y="207628"/>
                </a:lnTo>
                <a:lnTo>
                  <a:pt x="53411" y="210652"/>
                </a:lnTo>
                <a:lnTo>
                  <a:pt x="60411" y="212668"/>
                </a:lnTo>
                <a:lnTo>
                  <a:pt x="67618" y="214012"/>
                </a:lnTo>
                <a:lnTo>
                  <a:pt x="74963" y="214908"/>
                </a:lnTo>
                <a:lnTo>
                  <a:pt x="81129" y="215505"/>
                </a:lnTo>
                <a:lnTo>
                  <a:pt x="86510" y="215903"/>
                </a:lnTo>
                <a:lnTo>
                  <a:pt x="91367" y="216169"/>
                </a:lnTo>
                <a:lnTo>
                  <a:pt x="97145" y="217615"/>
                </a:lnTo>
                <a:lnTo>
                  <a:pt x="103537" y="219850"/>
                </a:lnTo>
                <a:lnTo>
                  <a:pt x="110338" y="222610"/>
                </a:lnTo>
                <a:lnTo>
                  <a:pt x="128056" y="229063"/>
                </a:lnTo>
                <a:lnTo>
                  <a:pt x="138114" y="232562"/>
                </a:lnTo>
                <a:lnTo>
                  <a:pt x="147360" y="236164"/>
                </a:lnTo>
                <a:lnTo>
                  <a:pt x="156064" y="239836"/>
                </a:lnTo>
                <a:lnTo>
                  <a:pt x="164407" y="243554"/>
                </a:lnTo>
                <a:lnTo>
                  <a:pt x="171238" y="247302"/>
                </a:lnTo>
                <a:lnTo>
                  <a:pt x="177063" y="251071"/>
                </a:lnTo>
                <a:lnTo>
                  <a:pt x="182215" y="254854"/>
                </a:lnTo>
                <a:lnTo>
                  <a:pt x="186920" y="258646"/>
                </a:lnTo>
                <a:lnTo>
                  <a:pt x="191328" y="262444"/>
                </a:lnTo>
                <a:lnTo>
                  <a:pt x="195536" y="266246"/>
                </a:lnTo>
                <a:lnTo>
                  <a:pt x="198341" y="271320"/>
                </a:lnTo>
                <a:lnTo>
                  <a:pt x="200211" y="277243"/>
                </a:lnTo>
                <a:lnTo>
                  <a:pt x="201458" y="283732"/>
                </a:lnTo>
                <a:lnTo>
                  <a:pt x="203559" y="291868"/>
                </a:lnTo>
                <a:lnTo>
                  <a:pt x="206230" y="301102"/>
                </a:lnTo>
                <a:lnTo>
                  <a:pt x="209280" y="311068"/>
                </a:lnTo>
                <a:lnTo>
                  <a:pt x="210044" y="320252"/>
                </a:lnTo>
                <a:lnTo>
                  <a:pt x="209283" y="328914"/>
                </a:lnTo>
                <a:lnTo>
                  <a:pt x="207506" y="337229"/>
                </a:lnTo>
                <a:lnTo>
                  <a:pt x="203781" y="345313"/>
                </a:lnTo>
                <a:lnTo>
                  <a:pt x="198758" y="353242"/>
                </a:lnTo>
                <a:lnTo>
                  <a:pt x="192869" y="361068"/>
                </a:lnTo>
                <a:lnTo>
                  <a:pt x="187674" y="367555"/>
                </a:lnTo>
                <a:lnTo>
                  <a:pt x="182939" y="373150"/>
                </a:lnTo>
                <a:lnTo>
                  <a:pt x="178514" y="378149"/>
                </a:lnTo>
                <a:lnTo>
                  <a:pt x="174293" y="381483"/>
                </a:lnTo>
                <a:lnTo>
                  <a:pt x="170209" y="383705"/>
                </a:lnTo>
                <a:lnTo>
                  <a:pt x="166216" y="385187"/>
                </a:lnTo>
                <a:lnTo>
                  <a:pt x="162285" y="384904"/>
                </a:lnTo>
                <a:lnTo>
                  <a:pt x="158394" y="383446"/>
                </a:lnTo>
                <a:lnTo>
                  <a:pt x="154529" y="381204"/>
                </a:lnTo>
                <a:lnTo>
                  <a:pt x="150684" y="379709"/>
                </a:lnTo>
                <a:lnTo>
                  <a:pt x="146849" y="378712"/>
                </a:lnTo>
                <a:lnTo>
                  <a:pt x="143024" y="378048"/>
                </a:lnTo>
                <a:lnTo>
                  <a:pt x="139202" y="377605"/>
                </a:lnTo>
                <a:lnTo>
                  <a:pt x="135386" y="377310"/>
                </a:lnTo>
                <a:lnTo>
                  <a:pt x="131570" y="377113"/>
                </a:lnTo>
                <a:lnTo>
                  <a:pt x="126488" y="374442"/>
                </a:lnTo>
                <a:lnTo>
                  <a:pt x="120559" y="370121"/>
                </a:lnTo>
                <a:lnTo>
                  <a:pt x="114067" y="364701"/>
                </a:lnTo>
                <a:lnTo>
                  <a:pt x="108469" y="359817"/>
                </a:lnTo>
                <a:lnTo>
                  <a:pt x="103466" y="355291"/>
                </a:lnTo>
                <a:lnTo>
                  <a:pt x="98861" y="351004"/>
                </a:lnTo>
                <a:lnTo>
                  <a:pt x="95791" y="346876"/>
                </a:lnTo>
                <a:lnTo>
                  <a:pt x="90201" y="334998"/>
                </a:lnTo>
                <a:lnTo>
                  <a:pt x="84393" y="327273"/>
                </a:lnTo>
                <a:lnTo>
                  <a:pt x="82335" y="323435"/>
                </a:lnTo>
                <a:lnTo>
                  <a:pt x="80050" y="315785"/>
                </a:lnTo>
                <a:lnTo>
                  <a:pt x="80711" y="310696"/>
                </a:lnTo>
                <a:lnTo>
                  <a:pt x="82421" y="304764"/>
                </a:lnTo>
                <a:lnTo>
                  <a:pt x="84831" y="298269"/>
                </a:lnTo>
                <a:lnTo>
                  <a:pt x="85168" y="292669"/>
                </a:lnTo>
                <a:lnTo>
                  <a:pt x="84123" y="287666"/>
                </a:lnTo>
                <a:lnTo>
                  <a:pt x="82156" y="283061"/>
                </a:lnTo>
                <a:lnTo>
                  <a:pt x="82114" y="277450"/>
                </a:lnTo>
                <a:lnTo>
                  <a:pt x="83357" y="271170"/>
                </a:lnTo>
                <a:lnTo>
                  <a:pt x="85455" y="264443"/>
                </a:lnTo>
                <a:lnTo>
                  <a:pt x="86854" y="257418"/>
                </a:lnTo>
                <a:lnTo>
                  <a:pt x="87787" y="250196"/>
                </a:lnTo>
                <a:lnTo>
                  <a:pt x="88408" y="242840"/>
                </a:lnTo>
                <a:lnTo>
                  <a:pt x="90092" y="235396"/>
                </a:lnTo>
                <a:lnTo>
                  <a:pt x="92485" y="227894"/>
                </a:lnTo>
                <a:lnTo>
                  <a:pt x="95351" y="220353"/>
                </a:lnTo>
                <a:lnTo>
                  <a:pt x="98530" y="212785"/>
                </a:lnTo>
                <a:lnTo>
                  <a:pt x="101921" y="205200"/>
                </a:lnTo>
                <a:lnTo>
                  <a:pt x="105451" y="197603"/>
                </a:lnTo>
                <a:lnTo>
                  <a:pt x="109075" y="191268"/>
                </a:lnTo>
                <a:lnTo>
                  <a:pt x="112761" y="185775"/>
                </a:lnTo>
                <a:lnTo>
                  <a:pt x="116488" y="180844"/>
                </a:lnTo>
                <a:lnTo>
                  <a:pt x="122782" y="168665"/>
                </a:lnTo>
                <a:lnTo>
                  <a:pt x="130789" y="151657"/>
                </a:lnTo>
                <a:lnTo>
                  <a:pt x="139936" y="131428"/>
                </a:lnTo>
                <a:lnTo>
                  <a:pt x="147304" y="116671"/>
                </a:lnTo>
                <a:lnTo>
                  <a:pt x="153487" y="105564"/>
                </a:lnTo>
                <a:lnTo>
                  <a:pt x="158878" y="96889"/>
                </a:lnTo>
                <a:lnTo>
                  <a:pt x="163743" y="89836"/>
                </a:lnTo>
                <a:lnTo>
                  <a:pt x="168256" y="83864"/>
                </a:lnTo>
                <a:lnTo>
                  <a:pt x="172535" y="78612"/>
                </a:lnTo>
                <a:lnTo>
                  <a:pt x="175387" y="72571"/>
                </a:lnTo>
                <a:lnTo>
                  <a:pt x="177288" y="66004"/>
                </a:lnTo>
                <a:lnTo>
                  <a:pt x="180340" y="49349"/>
                </a:lnTo>
                <a:lnTo>
                  <a:pt x="180758" y="40298"/>
                </a:lnTo>
                <a:lnTo>
                  <a:pt x="181025" y="25927"/>
                </a:lnTo>
                <a:lnTo>
                  <a:pt x="179777" y="23478"/>
                </a:lnTo>
                <a:lnTo>
                  <a:pt x="175005" y="17370"/>
                </a:lnTo>
                <a:lnTo>
                  <a:pt x="171953" y="15233"/>
                </a:lnTo>
                <a:lnTo>
                  <a:pt x="168649" y="13808"/>
                </a:lnTo>
                <a:lnTo>
                  <a:pt x="165177" y="12859"/>
                </a:lnTo>
                <a:lnTo>
                  <a:pt x="161592" y="13496"/>
                </a:lnTo>
                <a:lnTo>
                  <a:pt x="157932" y="15190"/>
                </a:lnTo>
                <a:lnTo>
                  <a:pt x="146801" y="223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10"/>
          <p:cNvSpPr/>
          <p:nvPr/>
        </p:nvSpPr>
        <p:spPr>
          <a:xfrm>
            <a:off x="7189469" y="5223509"/>
            <a:ext cx="217172" cy="22861"/>
          </a:xfrm>
          <a:custGeom>
            <a:avLst/>
            <a:gdLst/>
            <a:ahLst/>
            <a:cxnLst/>
            <a:rect l="0" t="0" r="0" b="0"/>
            <a:pathLst>
              <a:path w="217172" h="22861">
                <a:moveTo>
                  <a:pt x="0" y="0"/>
                </a:moveTo>
                <a:lnTo>
                  <a:pt x="52316" y="0"/>
                </a:lnTo>
                <a:lnTo>
                  <a:pt x="70438" y="1270"/>
                </a:lnTo>
                <a:lnTo>
                  <a:pt x="87599" y="3387"/>
                </a:lnTo>
                <a:lnTo>
                  <a:pt x="104119" y="6068"/>
                </a:lnTo>
                <a:lnTo>
                  <a:pt x="117673" y="7855"/>
                </a:lnTo>
                <a:lnTo>
                  <a:pt x="129250" y="9047"/>
                </a:lnTo>
                <a:lnTo>
                  <a:pt x="147614" y="10371"/>
                </a:lnTo>
                <a:lnTo>
                  <a:pt x="160010" y="10959"/>
                </a:lnTo>
                <a:lnTo>
                  <a:pt x="166364" y="12386"/>
                </a:lnTo>
                <a:lnTo>
                  <a:pt x="173139" y="14608"/>
                </a:lnTo>
                <a:lnTo>
                  <a:pt x="180196" y="17359"/>
                </a:lnTo>
                <a:lnTo>
                  <a:pt x="186171" y="19193"/>
                </a:lnTo>
                <a:lnTo>
                  <a:pt x="191424" y="20415"/>
                </a:lnTo>
                <a:lnTo>
                  <a:pt x="196196" y="21230"/>
                </a:lnTo>
                <a:lnTo>
                  <a:pt x="200648" y="21774"/>
                </a:lnTo>
                <a:lnTo>
                  <a:pt x="204885" y="22136"/>
                </a:lnTo>
                <a:lnTo>
                  <a:pt x="217171" y="228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11"/>
          <p:cNvSpPr/>
          <p:nvPr/>
        </p:nvSpPr>
        <p:spPr>
          <a:xfrm>
            <a:off x="7532369" y="5040629"/>
            <a:ext cx="125732" cy="159959"/>
          </a:xfrm>
          <a:custGeom>
            <a:avLst/>
            <a:gdLst/>
            <a:ahLst/>
            <a:cxnLst/>
            <a:rect l="0" t="0" r="0" b="0"/>
            <a:pathLst>
              <a:path w="125732" h="159959">
                <a:moveTo>
                  <a:pt x="0" y="0"/>
                </a:moveTo>
                <a:lnTo>
                  <a:pt x="6068" y="6068"/>
                </a:lnTo>
                <a:lnTo>
                  <a:pt x="7856" y="9126"/>
                </a:lnTo>
                <a:lnTo>
                  <a:pt x="9047" y="12434"/>
                </a:lnTo>
                <a:lnTo>
                  <a:pt x="9842" y="15910"/>
                </a:lnTo>
                <a:lnTo>
                  <a:pt x="10372" y="19497"/>
                </a:lnTo>
                <a:lnTo>
                  <a:pt x="10724" y="23158"/>
                </a:lnTo>
                <a:lnTo>
                  <a:pt x="10959" y="26869"/>
                </a:lnTo>
                <a:lnTo>
                  <a:pt x="11221" y="37765"/>
                </a:lnTo>
                <a:lnTo>
                  <a:pt x="11427" y="132527"/>
                </a:lnTo>
                <a:lnTo>
                  <a:pt x="12698" y="141692"/>
                </a:lnTo>
                <a:lnTo>
                  <a:pt x="14816" y="147801"/>
                </a:lnTo>
                <a:lnTo>
                  <a:pt x="17497" y="151874"/>
                </a:lnTo>
                <a:lnTo>
                  <a:pt x="20555" y="154590"/>
                </a:lnTo>
                <a:lnTo>
                  <a:pt x="23864" y="156400"/>
                </a:lnTo>
                <a:lnTo>
                  <a:pt x="27339" y="157607"/>
                </a:lnTo>
                <a:lnTo>
                  <a:pt x="32196" y="158411"/>
                </a:lnTo>
                <a:lnTo>
                  <a:pt x="37975" y="158948"/>
                </a:lnTo>
                <a:lnTo>
                  <a:pt x="44366" y="159305"/>
                </a:lnTo>
                <a:lnTo>
                  <a:pt x="58242" y="159703"/>
                </a:lnTo>
                <a:lnTo>
                  <a:pt x="81778" y="159958"/>
                </a:lnTo>
                <a:lnTo>
                  <a:pt x="86269" y="158709"/>
                </a:lnTo>
                <a:lnTo>
                  <a:pt x="90533" y="156606"/>
                </a:lnTo>
                <a:lnTo>
                  <a:pt x="125731" y="148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12"/>
          <p:cNvSpPr/>
          <p:nvPr/>
        </p:nvSpPr>
        <p:spPr>
          <a:xfrm>
            <a:off x="7680959" y="5006339"/>
            <a:ext cx="11432" cy="400051"/>
          </a:xfrm>
          <a:custGeom>
            <a:avLst/>
            <a:gdLst/>
            <a:ahLst/>
            <a:cxnLst/>
            <a:rect l="0" t="0" r="0" b="0"/>
            <a:pathLst>
              <a:path w="11432" h="400051">
                <a:moveTo>
                  <a:pt x="11431" y="0"/>
                </a:moveTo>
                <a:lnTo>
                  <a:pt x="11431" y="6069"/>
                </a:lnTo>
                <a:lnTo>
                  <a:pt x="10161" y="11665"/>
                </a:lnTo>
                <a:lnTo>
                  <a:pt x="8044" y="19207"/>
                </a:lnTo>
                <a:lnTo>
                  <a:pt x="5363" y="28045"/>
                </a:lnTo>
                <a:lnTo>
                  <a:pt x="3575" y="37747"/>
                </a:lnTo>
                <a:lnTo>
                  <a:pt x="2383" y="48024"/>
                </a:lnTo>
                <a:lnTo>
                  <a:pt x="1589" y="58687"/>
                </a:lnTo>
                <a:lnTo>
                  <a:pt x="1059" y="68334"/>
                </a:lnTo>
                <a:lnTo>
                  <a:pt x="472" y="85828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13"/>
          <p:cNvSpPr/>
          <p:nvPr/>
        </p:nvSpPr>
        <p:spPr>
          <a:xfrm>
            <a:off x="7783829" y="5132069"/>
            <a:ext cx="182881" cy="182882"/>
          </a:xfrm>
          <a:custGeom>
            <a:avLst/>
            <a:gdLst/>
            <a:ahLst/>
            <a:cxnLst/>
            <a:rect l="0" t="0" r="0" b="0"/>
            <a:pathLst>
              <a:path w="182881" h="182882">
                <a:moveTo>
                  <a:pt x="0" y="0"/>
                </a:moveTo>
                <a:lnTo>
                  <a:pt x="6069" y="6068"/>
                </a:lnTo>
                <a:lnTo>
                  <a:pt x="9125" y="7856"/>
                </a:lnTo>
                <a:lnTo>
                  <a:pt x="12433" y="9047"/>
                </a:lnTo>
                <a:lnTo>
                  <a:pt x="15909" y="9841"/>
                </a:lnTo>
                <a:lnTo>
                  <a:pt x="19497" y="11641"/>
                </a:lnTo>
                <a:lnTo>
                  <a:pt x="23158" y="14111"/>
                </a:lnTo>
                <a:lnTo>
                  <a:pt x="26869" y="17027"/>
                </a:lnTo>
                <a:lnTo>
                  <a:pt x="31883" y="21512"/>
                </a:lnTo>
                <a:lnTo>
                  <a:pt x="44228" y="33268"/>
                </a:lnTo>
                <a:lnTo>
                  <a:pt x="51074" y="41229"/>
                </a:lnTo>
                <a:lnTo>
                  <a:pt x="58180" y="50346"/>
                </a:lnTo>
                <a:lnTo>
                  <a:pt x="65457" y="60234"/>
                </a:lnTo>
                <a:lnTo>
                  <a:pt x="71578" y="69366"/>
                </a:lnTo>
                <a:lnTo>
                  <a:pt x="76929" y="77994"/>
                </a:lnTo>
                <a:lnTo>
                  <a:pt x="81766" y="86286"/>
                </a:lnTo>
                <a:lnTo>
                  <a:pt x="86261" y="93084"/>
                </a:lnTo>
                <a:lnTo>
                  <a:pt x="90527" y="98886"/>
                </a:lnTo>
                <a:lnTo>
                  <a:pt x="94642" y="104024"/>
                </a:lnTo>
                <a:lnTo>
                  <a:pt x="99925" y="109990"/>
                </a:lnTo>
                <a:lnTo>
                  <a:pt x="112568" y="123391"/>
                </a:lnTo>
                <a:lnTo>
                  <a:pt x="136430" y="147781"/>
                </a:lnTo>
                <a:lnTo>
                  <a:pt x="152257" y="163670"/>
                </a:lnTo>
                <a:lnTo>
                  <a:pt x="156115" y="166264"/>
                </a:lnTo>
                <a:lnTo>
                  <a:pt x="159956" y="167993"/>
                </a:lnTo>
                <a:lnTo>
                  <a:pt x="163788" y="169145"/>
                </a:lnTo>
                <a:lnTo>
                  <a:pt x="166343" y="171184"/>
                </a:lnTo>
                <a:lnTo>
                  <a:pt x="168046" y="173812"/>
                </a:lnTo>
                <a:lnTo>
                  <a:pt x="169180" y="176835"/>
                </a:lnTo>
                <a:lnTo>
                  <a:pt x="171207" y="178850"/>
                </a:lnTo>
                <a:lnTo>
                  <a:pt x="173828" y="180194"/>
                </a:lnTo>
                <a:lnTo>
                  <a:pt x="182880" y="1828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14"/>
          <p:cNvSpPr/>
          <p:nvPr/>
        </p:nvSpPr>
        <p:spPr>
          <a:xfrm>
            <a:off x="7818119" y="5120639"/>
            <a:ext cx="148591" cy="320041"/>
          </a:xfrm>
          <a:custGeom>
            <a:avLst/>
            <a:gdLst/>
            <a:ahLst/>
            <a:cxnLst/>
            <a:rect l="0" t="0" r="0" b="0"/>
            <a:pathLst>
              <a:path w="148591" h="320041">
                <a:moveTo>
                  <a:pt x="148590" y="0"/>
                </a:moveTo>
                <a:lnTo>
                  <a:pt x="122840" y="25751"/>
                </a:lnTo>
                <a:lnTo>
                  <a:pt x="118723" y="33677"/>
                </a:lnTo>
                <a:lnTo>
                  <a:pt x="114709" y="44041"/>
                </a:lnTo>
                <a:lnTo>
                  <a:pt x="87655" y="125632"/>
                </a:lnTo>
                <a:lnTo>
                  <a:pt x="78757" y="147255"/>
                </a:lnTo>
                <a:lnTo>
                  <a:pt x="40974" y="234272"/>
                </a:lnTo>
                <a:lnTo>
                  <a:pt x="25408" y="273032"/>
                </a:lnTo>
                <a:lnTo>
                  <a:pt x="19479" y="284891"/>
                </a:lnTo>
                <a:lnTo>
                  <a:pt x="14256" y="292798"/>
                </a:lnTo>
                <a:lnTo>
                  <a:pt x="9504" y="298069"/>
                </a:lnTo>
                <a:lnTo>
                  <a:pt x="6336" y="302852"/>
                </a:lnTo>
                <a:lnTo>
                  <a:pt x="4225" y="307312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15"/>
          <p:cNvSpPr/>
          <p:nvPr/>
        </p:nvSpPr>
        <p:spPr>
          <a:xfrm>
            <a:off x="5489577" y="5303521"/>
            <a:ext cx="271144" cy="11430"/>
          </a:xfrm>
          <a:custGeom>
            <a:avLst/>
            <a:gdLst/>
            <a:ahLst/>
            <a:cxnLst/>
            <a:rect l="0" t="0" r="0" b="0"/>
            <a:pathLst>
              <a:path w="271144" h="11430">
                <a:moveTo>
                  <a:pt x="19682" y="11429"/>
                </a:moveTo>
                <a:lnTo>
                  <a:pt x="0" y="1587"/>
                </a:lnTo>
                <a:lnTo>
                  <a:pt x="211" y="1058"/>
                </a:lnTo>
                <a:lnTo>
                  <a:pt x="1621" y="705"/>
                </a:lnTo>
                <a:lnTo>
                  <a:pt x="6943" y="138"/>
                </a:lnTo>
                <a:lnTo>
                  <a:pt x="26244" y="26"/>
                </a:lnTo>
                <a:lnTo>
                  <a:pt x="129993" y="0"/>
                </a:lnTo>
                <a:lnTo>
                  <a:pt x="146563" y="1269"/>
                </a:lnTo>
                <a:lnTo>
                  <a:pt x="165229" y="3386"/>
                </a:lnTo>
                <a:lnTo>
                  <a:pt x="185294" y="6066"/>
                </a:lnTo>
                <a:lnTo>
                  <a:pt x="201210" y="7854"/>
                </a:lnTo>
                <a:lnTo>
                  <a:pt x="214361" y="9045"/>
                </a:lnTo>
                <a:lnTo>
                  <a:pt x="234476" y="10369"/>
                </a:lnTo>
                <a:lnTo>
                  <a:pt x="247650" y="10958"/>
                </a:lnTo>
                <a:lnTo>
                  <a:pt x="271143" y="114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16"/>
          <p:cNvSpPr/>
          <p:nvPr/>
        </p:nvSpPr>
        <p:spPr>
          <a:xfrm>
            <a:off x="5840729" y="5052059"/>
            <a:ext cx="171451" cy="157763"/>
          </a:xfrm>
          <a:custGeom>
            <a:avLst/>
            <a:gdLst/>
            <a:ahLst/>
            <a:cxnLst/>
            <a:rect l="0" t="0" r="0" b="0"/>
            <a:pathLst>
              <a:path w="171451" h="157763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8" y="21481"/>
                </a:lnTo>
                <a:lnTo>
                  <a:pt x="9842" y="25751"/>
                </a:lnTo>
                <a:lnTo>
                  <a:pt x="9101" y="33677"/>
                </a:lnTo>
                <a:lnTo>
                  <a:pt x="7338" y="44041"/>
                </a:lnTo>
                <a:lnTo>
                  <a:pt x="4892" y="56031"/>
                </a:lnTo>
                <a:lnTo>
                  <a:pt x="3261" y="65294"/>
                </a:lnTo>
                <a:lnTo>
                  <a:pt x="2175" y="72740"/>
                </a:lnTo>
                <a:lnTo>
                  <a:pt x="1450" y="78973"/>
                </a:lnTo>
                <a:lnTo>
                  <a:pt x="967" y="85669"/>
                </a:lnTo>
                <a:lnTo>
                  <a:pt x="645" y="92673"/>
                </a:lnTo>
                <a:lnTo>
                  <a:pt x="430" y="99882"/>
                </a:lnTo>
                <a:lnTo>
                  <a:pt x="38" y="152400"/>
                </a:lnTo>
                <a:lnTo>
                  <a:pt x="1296" y="154940"/>
                </a:lnTo>
                <a:lnTo>
                  <a:pt x="3404" y="156633"/>
                </a:lnTo>
                <a:lnTo>
                  <a:pt x="6079" y="157762"/>
                </a:lnTo>
                <a:lnTo>
                  <a:pt x="10403" y="157245"/>
                </a:lnTo>
                <a:lnTo>
                  <a:pt x="15825" y="155630"/>
                </a:lnTo>
                <a:lnTo>
                  <a:pt x="21980" y="153283"/>
                </a:lnTo>
                <a:lnTo>
                  <a:pt x="27354" y="151719"/>
                </a:lnTo>
                <a:lnTo>
                  <a:pt x="32206" y="150676"/>
                </a:lnTo>
                <a:lnTo>
                  <a:pt x="36711" y="149981"/>
                </a:lnTo>
                <a:lnTo>
                  <a:pt x="42254" y="148247"/>
                </a:lnTo>
                <a:lnTo>
                  <a:pt x="48489" y="145822"/>
                </a:lnTo>
                <a:lnTo>
                  <a:pt x="55187" y="142935"/>
                </a:lnTo>
                <a:lnTo>
                  <a:pt x="60921" y="139740"/>
                </a:lnTo>
                <a:lnTo>
                  <a:pt x="66015" y="136340"/>
                </a:lnTo>
                <a:lnTo>
                  <a:pt x="70680" y="132803"/>
                </a:lnTo>
                <a:lnTo>
                  <a:pt x="75060" y="130445"/>
                </a:lnTo>
                <a:lnTo>
                  <a:pt x="79250" y="128874"/>
                </a:lnTo>
                <a:lnTo>
                  <a:pt x="83314" y="127826"/>
                </a:lnTo>
                <a:lnTo>
                  <a:pt x="87292" y="127128"/>
                </a:lnTo>
                <a:lnTo>
                  <a:pt x="91215" y="126662"/>
                </a:lnTo>
                <a:lnTo>
                  <a:pt x="95100" y="126351"/>
                </a:lnTo>
                <a:lnTo>
                  <a:pt x="98960" y="126145"/>
                </a:lnTo>
                <a:lnTo>
                  <a:pt x="106636" y="125914"/>
                </a:lnTo>
                <a:lnTo>
                  <a:pt x="118097" y="125785"/>
                </a:lnTo>
                <a:lnTo>
                  <a:pt x="121912" y="127037"/>
                </a:lnTo>
                <a:lnTo>
                  <a:pt x="125725" y="129141"/>
                </a:lnTo>
                <a:lnTo>
                  <a:pt x="129537" y="131814"/>
                </a:lnTo>
                <a:lnTo>
                  <a:pt x="134618" y="133596"/>
                </a:lnTo>
                <a:lnTo>
                  <a:pt x="140545" y="134785"/>
                </a:lnTo>
                <a:lnTo>
                  <a:pt x="154250" y="136456"/>
                </a:lnTo>
                <a:lnTo>
                  <a:pt x="171450" y="1485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17"/>
          <p:cNvSpPr/>
          <p:nvPr/>
        </p:nvSpPr>
        <p:spPr>
          <a:xfrm>
            <a:off x="5977890" y="5052059"/>
            <a:ext cx="11431" cy="422911"/>
          </a:xfrm>
          <a:custGeom>
            <a:avLst/>
            <a:gdLst/>
            <a:ahLst/>
            <a:cxnLst/>
            <a:rect l="0" t="0" r="0" b="0"/>
            <a:pathLst>
              <a:path w="11431" h="422911">
                <a:moveTo>
                  <a:pt x="11430" y="0"/>
                </a:moveTo>
                <a:lnTo>
                  <a:pt x="11430" y="68528"/>
                </a:lnTo>
                <a:lnTo>
                  <a:pt x="10160" y="82515"/>
                </a:lnTo>
                <a:lnTo>
                  <a:pt x="8043" y="98190"/>
                </a:lnTo>
                <a:lnTo>
                  <a:pt x="5362" y="114990"/>
                </a:lnTo>
                <a:lnTo>
                  <a:pt x="3574" y="135080"/>
                </a:lnTo>
                <a:lnTo>
                  <a:pt x="2382" y="157364"/>
                </a:lnTo>
                <a:lnTo>
                  <a:pt x="705" y="217653"/>
                </a:lnTo>
                <a:lnTo>
                  <a:pt x="93" y="294469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18"/>
          <p:cNvSpPr/>
          <p:nvPr/>
        </p:nvSpPr>
        <p:spPr>
          <a:xfrm>
            <a:off x="6069329" y="5074919"/>
            <a:ext cx="137161" cy="365761"/>
          </a:xfrm>
          <a:custGeom>
            <a:avLst/>
            <a:gdLst/>
            <a:ahLst/>
            <a:cxnLst/>
            <a:rect l="0" t="0" r="0" b="0"/>
            <a:pathLst>
              <a:path w="137161" h="365761">
                <a:moveTo>
                  <a:pt x="0" y="0"/>
                </a:moveTo>
                <a:lnTo>
                  <a:pt x="0" y="6068"/>
                </a:lnTo>
                <a:lnTo>
                  <a:pt x="1271" y="9126"/>
                </a:lnTo>
                <a:lnTo>
                  <a:pt x="3387" y="12434"/>
                </a:lnTo>
                <a:lnTo>
                  <a:pt x="6068" y="15910"/>
                </a:lnTo>
                <a:lnTo>
                  <a:pt x="7856" y="19496"/>
                </a:lnTo>
                <a:lnTo>
                  <a:pt x="9842" y="26869"/>
                </a:lnTo>
                <a:lnTo>
                  <a:pt x="17028" y="62430"/>
                </a:lnTo>
                <a:lnTo>
                  <a:pt x="21512" y="78450"/>
                </a:lnTo>
                <a:lnTo>
                  <a:pt x="27041" y="95480"/>
                </a:lnTo>
                <a:lnTo>
                  <a:pt x="33268" y="113184"/>
                </a:lnTo>
                <a:lnTo>
                  <a:pt x="37419" y="127526"/>
                </a:lnTo>
                <a:lnTo>
                  <a:pt x="40186" y="139628"/>
                </a:lnTo>
                <a:lnTo>
                  <a:pt x="42031" y="150235"/>
                </a:lnTo>
                <a:lnTo>
                  <a:pt x="44531" y="159847"/>
                </a:lnTo>
                <a:lnTo>
                  <a:pt x="47467" y="168795"/>
                </a:lnTo>
                <a:lnTo>
                  <a:pt x="50695" y="177300"/>
                </a:lnTo>
                <a:lnTo>
                  <a:pt x="52847" y="185510"/>
                </a:lnTo>
                <a:lnTo>
                  <a:pt x="54282" y="193523"/>
                </a:lnTo>
                <a:lnTo>
                  <a:pt x="55237" y="201406"/>
                </a:lnTo>
                <a:lnTo>
                  <a:pt x="57145" y="209201"/>
                </a:lnTo>
                <a:lnTo>
                  <a:pt x="59687" y="216937"/>
                </a:lnTo>
                <a:lnTo>
                  <a:pt x="62651" y="224635"/>
                </a:lnTo>
                <a:lnTo>
                  <a:pt x="65898" y="232307"/>
                </a:lnTo>
                <a:lnTo>
                  <a:pt x="69332" y="239961"/>
                </a:lnTo>
                <a:lnTo>
                  <a:pt x="72892" y="247604"/>
                </a:lnTo>
                <a:lnTo>
                  <a:pt x="75264" y="255240"/>
                </a:lnTo>
                <a:lnTo>
                  <a:pt x="76847" y="262870"/>
                </a:lnTo>
                <a:lnTo>
                  <a:pt x="77901" y="270496"/>
                </a:lnTo>
                <a:lnTo>
                  <a:pt x="79874" y="276852"/>
                </a:lnTo>
                <a:lnTo>
                  <a:pt x="82460" y="282358"/>
                </a:lnTo>
                <a:lnTo>
                  <a:pt x="85453" y="287299"/>
                </a:lnTo>
                <a:lnTo>
                  <a:pt x="88719" y="293133"/>
                </a:lnTo>
                <a:lnTo>
                  <a:pt x="95735" y="306388"/>
                </a:lnTo>
                <a:lnTo>
                  <a:pt x="99383" y="312209"/>
                </a:lnTo>
                <a:lnTo>
                  <a:pt x="103085" y="317360"/>
                </a:lnTo>
                <a:lnTo>
                  <a:pt x="106824" y="322063"/>
                </a:lnTo>
                <a:lnTo>
                  <a:pt x="110978" y="330676"/>
                </a:lnTo>
                <a:lnTo>
                  <a:pt x="112085" y="334751"/>
                </a:lnTo>
                <a:lnTo>
                  <a:pt x="114094" y="338737"/>
                </a:lnTo>
                <a:lnTo>
                  <a:pt x="116702" y="342665"/>
                </a:lnTo>
                <a:lnTo>
                  <a:pt x="119712" y="346554"/>
                </a:lnTo>
                <a:lnTo>
                  <a:pt x="122988" y="350416"/>
                </a:lnTo>
                <a:lnTo>
                  <a:pt x="126442" y="354261"/>
                </a:lnTo>
                <a:lnTo>
                  <a:pt x="137160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19"/>
          <p:cNvSpPr/>
          <p:nvPr/>
        </p:nvSpPr>
        <p:spPr>
          <a:xfrm>
            <a:off x="6023609" y="5086350"/>
            <a:ext cx="217171" cy="365760"/>
          </a:xfrm>
          <a:custGeom>
            <a:avLst/>
            <a:gdLst/>
            <a:ahLst/>
            <a:cxnLst/>
            <a:rect l="0" t="0" r="0" b="0"/>
            <a:pathLst>
              <a:path w="217171" h="365760">
                <a:moveTo>
                  <a:pt x="217170" y="0"/>
                </a:moveTo>
                <a:lnTo>
                  <a:pt x="211103" y="6067"/>
                </a:lnTo>
                <a:lnTo>
                  <a:pt x="209315" y="10395"/>
                </a:lnTo>
                <a:lnTo>
                  <a:pt x="208124" y="15819"/>
                </a:lnTo>
                <a:lnTo>
                  <a:pt x="207329" y="21976"/>
                </a:lnTo>
                <a:lnTo>
                  <a:pt x="205530" y="28620"/>
                </a:lnTo>
                <a:lnTo>
                  <a:pt x="203060" y="35590"/>
                </a:lnTo>
                <a:lnTo>
                  <a:pt x="200143" y="42776"/>
                </a:lnTo>
                <a:lnTo>
                  <a:pt x="194389" y="52647"/>
                </a:lnTo>
                <a:lnTo>
                  <a:pt x="186743" y="64308"/>
                </a:lnTo>
                <a:lnTo>
                  <a:pt x="177836" y="77162"/>
                </a:lnTo>
                <a:lnTo>
                  <a:pt x="169357" y="92081"/>
                </a:lnTo>
                <a:lnTo>
                  <a:pt x="161165" y="108377"/>
                </a:lnTo>
                <a:lnTo>
                  <a:pt x="153163" y="125591"/>
                </a:lnTo>
                <a:lnTo>
                  <a:pt x="145289" y="140877"/>
                </a:lnTo>
                <a:lnTo>
                  <a:pt x="137499" y="154878"/>
                </a:lnTo>
                <a:lnTo>
                  <a:pt x="129767" y="168022"/>
                </a:lnTo>
                <a:lnTo>
                  <a:pt x="114401" y="192786"/>
                </a:lnTo>
                <a:lnTo>
                  <a:pt x="106747" y="204723"/>
                </a:lnTo>
                <a:lnTo>
                  <a:pt x="99105" y="215222"/>
                </a:lnTo>
                <a:lnTo>
                  <a:pt x="91470" y="224761"/>
                </a:lnTo>
                <a:lnTo>
                  <a:pt x="83841" y="233661"/>
                </a:lnTo>
                <a:lnTo>
                  <a:pt x="76214" y="244673"/>
                </a:lnTo>
                <a:lnTo>
                  <a:pt x="68590" y="257095"/>
                </a:lnTo>
                <a:lnTo>
                  <a:pt x="60966" y="270457"/>
                </a:lnTo>
                <a:lnTo>
                  <a:pt x="52074" y="284445"/>
                </a:lnTo>
                <a:lnTo>
                  <a:pt x="42336" y="298849"/>
                </a:lnTo>
                <a:lnTo>
                  <a:pt x="32034" y="313533"/>
                </a:lnTo>
                <a:lnTo>
                  <a:pt x="23897" y="324592"/>
                </a:lnTo>
                <a:lnTo>
                  <a:pt x="17201" y="333234"/>
                </a:lnTo>
                <a:lnTo>
                  <a:pt x="5097" y="348079"/>
                </a:lnTo>
                <a:lnTo>
                  <a:pt x="0" y="3657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20"/>
          <p:cNvSpPr/>
          <p:nvPr/>
        </p:nvSpPr>
        <p:spPr>
          <a:xfrm>
            <a:off x="6023609" y="5623559"/>
            <a:ext cx="114301" cy="274321"/>
          </a:xfrm>
          <a:custGeom>
            <a:avLst/>
            <a:gdLst/>
            <a:ahLst/>
            <a:cxnLst/>
            <a:rect l="0" t="0" r="0" b="0"/>
            <a:pathLst>
              <a:path w="114301" h="274321">
                <a:moveTo>
                  <a:pt x="0" y="0"/>
                </a:moveTo>
                <a:lnTo>
                  <a:pt x="6069" y="12136"/>
                </a:lnTo>
                <a:lnTo>
                  <a:pt x="9125" y="19521"/>
                </a:lnTo>
                <a:lnTo>
                  <a:pt x="12434" y="28254"/>
                </a:lnTo>
                <a:lnTo>
                  <a:pt x="15909" y="37886"/>
                </a:lnTo>
                <a:lnTo>
                  <a:pt x="19496" y="46848"/>
                </a:lnTo>
                <a:lnTo>
                  <a:pt x="23157" y="55362"/>
                </a:lnTo>
                <a:lnTo>
                  <a:pt x="30612" y="71596"/>
                </a:lnTo>
                <a:lnTo>
                  <a:pt x="38160" y="87277"/>
                </a:lnTo>
                <a:lnTo>
                  <a:pt x="41950" y="97555"/>
                </a:lnTo>
                <a:lnTo>
                  <a:pt x="45747" y="109487"/>
                </a:lnTo>
                <a:lnTo>
                  <a:pt x="49548" y="122522"/>
                </a:lnTo>
                <a:lnTo>
                  <a:pt x="53352" y="133751"/>
                </a:lnTo>
                <a:lnTo>
                  <a:pt x="57158" y="143778"/>
                </a:lnTo>
                <a:lnTo>
                  <a:pt x="60966" y="153002"/>
                </a:lnTo>
                <a:lnTo>
                  <a:pt x="63504" y="161692"/>
                </a:lnTo>
                <a:lnTo>
                  <a:pt x="65196" y="170024"/>
                </a:lnTo>
                <a:lnTo>
                  <a:pt x="66324" y="178120"/>
                </a:lnTo>
                <a:lnTo>
                  <a:pt x="68347" y="184787"/>
                </a:lnTo>
                <a:lnTo>
                  <a:pt x="70964" y="190501"/>
                </a:lnTo>
                <a:lnTo>
                  <a:pt x="73980" y="195581"/>
                </a:lnTo>
                <a:lnTo>
                  <a:pt x="75990" y="201507"/>
                </a:lnTo>
                <a:lnTo>
                  <a:pt x="77330" y="207999"/>
                </a:lnTo>
                <a:lnTo>
                  <a:pt x="78224" y="214866"/>
                </a:lnTo>
                <a:lnTo>
                  <a:pt x="80089" y="221984"/>
                </a:lnTo>
                <a:lnTo>
                  <a:pt x="82603" y="229269"/>
                </a:lnTo>
                <a:lnTo>
                  <a:pt x="85549" y="236667"/>
                </a:lnTo>
                <a:lnTo>
                  <a:pt x="88783" y="242868"/>
                </a:lnTo>
                <a:lnTo>
                  <a:pt x="92209" y="248272"/>
                </a:lnTo>
                <a:lnTo>
                  <a:pt x="95763" y="253145"/>
                </a:lnTo>
                <a:lnTo>
                  <a:pt x="99402" y="257663"/>
                </a:lnTo>
                <a:lnTo>
                  <a:pt x="103098" y="261946"/>
                </a:lnTo>
                <a:lnTo>
                  <a:pt x="114300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21"/>
          <p:cNvSpPr/>
          <p:nvPr/>
        </p:nvSpPr>
        <p:spPr>
          <a:xfrm>
            <a:off x="5943600" y="5600700"/>
            <a:ext cx="251460" cy="377190"/>
          </a:xfrm>
          <a:custGeom>
            <a:avLst/>
            <a:gdLst/>
            <a:ahLst/>
            <a:cxnLst/>
            <a:rect l="0" t="0" r="0" b="0"/>
            <a:pathLst>
              <a:path w="251460" h="377190">
                <a:moveTo>
                  <a:pt x="251459" y="0"/>
                </a:moveTo>
                <a:lnTo>
                  <a:pt x="239324" y="6067"/>
                </a:lnTo>
                <a:lnTo>
                  <a:pt x="234479" y="9125"/>
                </a:lnTo>
                <a:lnTo>
                  <a:pt x="229979" y="12433"/>
                </a:lnTo>
                <a:lnTo>
                  <a:pt x="225709" y="15908"/>
                </a:lnTo>
                <a:lnTo>
                  <a:pt x="221593" y="19495"/>
                </a:lnTo>
                <a:lnTo>
                  <a:pt x="217578" y="23157"/>
                </a:lnTo>
                <a:lnTo>
                  <a:pt x="213632" y="26867"/>
                </a:lnTo>
                <a:lnTo>
                  <a:pt x="205861" y="37764"/>
                </a:lnTo>
                <a:lnTo>
                  <a:pt x="202010" y="44226"/>
                </a:lnTo>
                <a:lnTo>
                  <a:pt x="198173" y="51074"/>
                </a:lnTo>
                <a:lnTo>
                  <a:pt x="190524" y="65456"/>
                </a:lnTo>
                <a:lnTo>
                  <a:pt x="184165" y="75387"/>
                </a:lnTo>
                <a:lnTo>
                  <a:pt x="176117" y="87088"/>
                </a:lnTo>
                <a:lnTo>
                  <a:pt x="166941" y="99969"/>
                </a:lnTo>
                <a:lnTo>
                  <a:pt x="159554" y="112366"/>
                </a:lnTo>
                <a:lnTo>
                  <a:pt x="153359" y="124440"/>
                </a:lnTo>
                <a:lnTo>
                  <a:pt x="147959" y="136300"/>
                </a:lnTo>
                <a:lnTo>
                  <a:pt x="138009" y="153096"/>
                </a:lnTo>
                <a:lnTo>
                  <a:pt x="125026" y="173184"/>
                </a:lnTo>
                <a:lnTo>
                  <a:pt x="110021" y="195466"/>
                </a:lnTo>
                <a:lnTo>
                  <a:pt x="98747" y="214130"/>
                </a:lnTo>
                <a:lnTo>
                  <a:pt x="89961" y="230383"/>
                </a:lnTo>
                <a:lnTo>
                  <a:pt x="82834" y="245029"/>
                </a:lnTo>
                <a:lnTo>
                  <a:pt x="70462" y="264952"/>
                </a:lnTo>
                <a:lnTo>
                  <a:pt x="54595" y="288395"/>
                </a:lnTo>
                <a:lnTo>
                  <a:pt x="36397" y="314183"/>
                </a:lnTo>
                <a:lnTo>
                  <a:pt x="24264" y="332645"/>
                </a:lnTo>
                <a:lnTo>
                  <a:pt x="16176" y="346224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22"/>
          <p:cNvSpPr/>
          <p:nvPr/>
        </p:nvSpPr>
        <p:spPr>
          <a:xfrm>
            <a:off x="6217920" y="5669279"/>
            <a:ext cx="320040" cy="45722"/>
          </a:xfrm>
          <a:custGeom>
            <a:avLst/>
            <a:gdLst/>
            <a:ahLst/>
            <a:cxnLst/>
            <a:rect l="0" t="0" r="0" b="0"/>
            <a:pathLst>
              <a:path w="320040" h="45722">
                <a:moveTo>
                  <a:pt x="0" y="45721"/>
                </a:moveTo>
                <a:lnTo>
                  <a:pt x="12135" y="39653"/>
                </a:lnTo>
                <a:lnTo>
                  <a:pt x="18250" y="37866"/>
                </a:lnTo>
                <a:lnTo>
                  <a:pt x="24867" y="36674"/>
                </a:lnTo>
                <a:lnTo>
                  <a:pt x="31818" y="35879"/>
                </a:lnTo>
                <a:lnTo>
                  <a:pt x="37722" y="35350"/>
                </a:lnTo>
                <a:lnTo>
                  <a:pt x="47669" y="34761"/>
                </a:lnTo>
                <a:lnTo>
                  <a:pt x="59709" y="34499"/>
                </a:lnTo>
                <a:lnTo>
                  <a:pt x="66475" y="34430"/>
                </a:lnTo>
                <a:lnTo>
                  <a:pt x="76067" y="33114"/>
                </a:lnTo>
                <a:lnTo>
                  <a:pt x="87541" y="30966"/>
                </a:lnTo>
                <a:lnTo>
                  <a:pt x="100271" y="28264"/>
                </a:lnTo>
                <a:lnTo>
                  <a:pt x="112567" y="25193"/>
                </a:lnTo>
                <a:lnTo>
                  <a:pt x="124575" y="21875"/>
                </a:lnTo>
                <a:lnTo>
                  <a:pt x="136390" y="18394"/>
                </a:lnTo>
                <a:lnTo>
                  <a:pt x="146806" y="16073"/>
                </a:lnTo>
                <a:lnTo>
                  <a:pt x="156290" y="14526"/>
                </a:lnTo>
                <a:lnTo>
                  <a:pt x="165153" y="13494"/>
                </a:lnTo>
                <a:lnTo>
                  <a:pt x="177412" y="12806"/>
                </a:lnTo>
                <a:lnTo>
                  <a:pt x="207966" y="12042"/>
                </a:lnTo>
                <a:lnTo>
                  <a:pt x="259191" y="11484"/>
                </a:lnTo>
                <a:lnTo>
                  <a:pt x="269314" y="10196"/>
                </a:lnTo>
                <a:lnTo>
                  <a:pt x="281143" y="8068"/>
                </a:lnTo>
                <a:lnTo>
                  <a:pt x="32003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23"/>
          <p:cNvSpPr/>
          <p:nvPr/>
        </p:nvSpPr>
        <p:spPr>
          <a:xfrm>
            <a:off x="6412229" y="5543550"/>
            <a:ext cx="11431" cy="342901"/>
          </a:xfrm>
          <a:custGeom>
            <a:avLst/>
            <a:gdLst/>
            <a:ahLst/>
            <a:cxnLst/>
            <a:rect l="0" t="0" r="0" b="0"/>
            <a:pathLst>
              <a:path w="11431" h="342901">
                <a:moveTo>
                  <a:pt x="11430" y="0"/>
                </a:moveTo>
                <a:lnTo>
                  <a:pt x="5363" y="12135"/>
                </a:lnTo>
                <a:lnTo>
                  <a:pt x="3575" y="16980"/>
                </a:lnTo>
                <a:lnTo>
                  <a:pt x="2384" y="21480"/>
                </a:lnTo>
                <a:lnTo>
                  <a:pt x="1589" y="25749"/>
                </a:lnTo>
                <a:lnTo>
                  <a:pt x="1059" y="38756"/>
                </a:lnTo>
                <a:lnTo>
                  <a:pt x="140" y="130473"/>
                </a:lnTo>
                <a:lnTo>
                  <a:pt x="0" y="311265"/>
                </a:lnTo>
                <a:lnTo>
                  <a:pt x="1271" y="315459"/>
                </a:lnTo>
                <a:lnTo>
                  <a:pt x="3387" y="319527"/>
                </a:lnTo>
                <a:lnTo>
                  <a:pt x="1143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124"/>
          <p:cNvSpPr/>
          <p:nvPr/>
        </p:nvSpPr>
        <p:spPr>
          <a:xfrm>
            <a:off x="6572250" y="5474989"/>
            <a:ext cx="354331" cy="386471"/>
          </a:xfrm>
          <a:custGeom>
            <a:avLst/>
            <a:gdLst/>
            <a:ahLst/>
            <a:cxnLst/>
            <a:rect l="0" t="0" r="0" b="0"/>
            <a:pathLst>
              <a:path w="354331" h="386471">
                <a:moveTo>
                  <a:pt x="0" y="68561"/>
                </a:moveTo>
                <a:lnTo>
                  <a:pt x="12135" y="62493"/>
                </a:lnTo>
                <a:lnTo>
                  <a:pt x="18250" y="56895"/>
                </a:lnTo>
                <a:lnTo>
                  <a:pt x="24866" y="49354"/>
                </a:lnTo>
                <a:lnTo>
                  <a:pt x="31818" y="40516"/>
                </a:lnTo>
                <a:lnTo>
                  <a:pt x="38992" y="33354"/>
                </a:lnTo>
                <a:lnTo>
                  <a:pt x="46315" y="27310"/>
                </a:lnTo>
                <a:lnTo>
                  <a:pt x="53736" y="22010"/>
                </a:lnTo>
                <a:lnTo>
                  <a:pt x="61224" y="17207"/>
                </a:lnTo>
                <a:lnTo>
                  <a:pt x="68756" y="12735"/>
                </a:lnTo>
                <a:lnTo>
                  <a:pt x="76317" y="8483"/>
                </a:lnTo>
                <a:lnTo>
                  <a:pt x="83898" y="5649"/>
                </a:lnTo>
                <a:lnTo>
                  <a:pt x="91492" y="3759"/>
                </a:lnTo>
                <a:lnTo>
                  <a:pt x="99094" y="2500"/>
                </a:lnTo>
                <a:lnTo>
                  <a:pt x="105433" y="1660"/>
                </a:lnTo>
                <a:lnTo>
                  <a:pt x="115862" y="727"/>
                </a:lnTo>
                <a:lnTo>
                  <a:pt x="124731" y="312"/>
                </a:lnTo>
                <a:lnTo>
                  <a:pt x="132905" y="128"/>
                </a:lnTo>
                <a:lnTo>
                  <a:pt x="152341" y="0"/>
                </a:lnTo>
                <a:lnTo>
                  <a:pt x="156171" y="1263"/>
                </a:lnTo>
                <a:lnTo>
                  <a:pt x="163813" y="6054"/>
                </a:lnTo>
                <a:lnTo>
                  <a:pt x="166358" y="9109"/>
                </a:lnTo>
                <a:lnTo>
                  <a:pt x="168055" y="12416"/>
                </a:lnTo>
                <a:lnTo>
                  <a:pt x="171211" y="20748"/>
                </a:lnTo>
                <a:lnTo>
                  <a:pt x="173831" y="26525"/>
                </a:lnTo>
                <a:lnTo>
                  <a:pt x="176846" y="32917"/>
                </a:lnTo>
                <a:lnTo>
                  <a:pt x="177587" y="39718"/>
                </a:lnTo>
                <a:lnTo>
                  <a:pt x="176811" y="46792"/>
                </a:lnTo>
                <a:lnTo>
                  <a:pt x="175024" y="54049"/>
                </a:lnTo>
                <a:lnTo>
                  <a:pt x="173832" y="61426"/>
                </a:lnTo>
                <a:lnTo>
                  <a:pt x="173039" y="68884"/>
                </a:lnTo>
                <a:lnTo>
                  <a:pt x="172508" y="76396"/>
                </a:lnTo>
                <a:lnTo>
                  <a:pt x="170886" y="83944"/>
                </a:lnTo>
                <a:lnTo>
                  <a:pt x="168533" y="91516"/>
                </a:lnTo>
                <a:lnTo>
                  <a:pt x="165696" y="99104"/>
                </a:lnTo>
                <a:lnTo>
                  <a:pt x="155633" y="127987"/>
                </a:lnTo>
                <a:lnTo>
                  <a:pt x="148206" y="145008"/>
                </a:lnTo>
                <a:lnTo>
                  <a:pt x="126406" y="191013"/>
                </a:lnTo>
                <a:lnTo>
                  <a:pt x="116020" y="216236"/>
                </a:lnTo>
                <a:lnTo>
                  <a:pt x="106557" y="241941"/>
                </a:lnTo>
                <a:lnTo>
                  <a:pt x="97707" y="267967"/>
                </a:lnTo>
                <a:lnTo>
                  <a:pt x="90538" y="287858"/>
                </a:lnTo>
                <a:lnTo>
                  <a:pt x="84489" y="303659"/>
                </a:lnTo>
                <a:lnTo>
                  <a:pt x="79185" y="316733"/>
                </a:lnTo>
                <a:lnTo>
                  <a:pt x="74380" y="326719"/>
                </a:lnTo>
                <a:lnTo>
                  <a:pt x="69906" y="334646"/>
                </a:lnTo>
                <a:lnTo>
                  <a:pt x="65654" y="341201"/>
                </a:lnTo>
                <a:lnTo>
                  <a:pt x="60929" y="351871"/>
                </a:lnTo>
                <a:lnTo>
                  <a:pt x="57896" y="363001"/>
                </a:lnTo>
                <a:lnTo>
                  <a:pt x="57370" y="370997"/>
                </a:lnTo>
                <a:lnTo>
                  <a:pt x="58567" y="374324"/>
                </a:lnTo>
                <a:lnTo>
                  <a:pt x="63283" y="381409"/>
                </a:lnTo>
                <a:lnTo>
                  <a:pt x="66319" y="383806"/>
                </a:lnTo>
                <a:lnTo>
                  <a:pt x="69612" y="385404"/>
                </a:lnTo>
                <a:lnTo>
                  <a:pt x="73078" y="386470"/>
                </a:lnTo>
                <a:lnTo>
                  <a:pt x="76658" y="385910"/>
                </a:lnTo>
                <a:lnTo>
                  <a:pt x="86495" y="380324"/>
                </a:lnTo>
                <a:lnTo>
                  <a:pt x="91245" y="376835"/>
                </a:lnTo>
                <a:lnTo>
                  <a:pt x="96856" y="371518"/>
                </a:lnTo>
                <a:lnTo>
                  <a:pt x="101401" y="369592"/>
                </a:lnTo>
                <a:lnTo>
                  <a:pt x="106970" y="368308"/>
                </a:lnTo>
                <a:lnTo>
                  <a:pt x="113224" y="367452"/>
                </a:lnTo>
                <a:lnTo>
                  <a:pt x="123558" y="366502"/>
                </a:lnTo>
                <a:lnTo>
                  <a:pt x="128092" y="366247"/>
                </a:lnTo>
                <a:lnTo>
                  <a:pt x="134925" y="363539"/>
                </a:lnTo>
                <a:lnTo>
                  <a:pt x="143289" y="359192"/>
                </a:lnTo>
                <a:lnTo>
                  <a:pt x="152676" y="353755"/>
                </a:lnTo>
                <a:lnTo>
                  <a:pt x="161474" y="350130"/>
                </a:lnTo>
                <a:lnTo>
                  <a:pt x="169879" y="347714"/>
                </a:lnTo>
                <a:lnTo>
                  <a:pt x="178023" y="346102"/>
                </a:lnTo>
                <a:lnTo>
                  <a:pt x="187262" y="343758"/>
                </a:lnTo>
                <a:lnTo>
                  <a:pt x="197231" y="340926"/>
                </a:lnTo>
                <a:lnTo>
                  <a:pt x="207688" y="337767"/>
                </a:lnTo>
                <a:lnTo>
                  <a:pt x="232851" y="330871"/>
                </a:lnTo>
                <a:lnTo>
                  <a:pt x="246674" y="327254"/>
                </a:lnTo>
                <a:lnTo>
                  <a:pt x="257159" y="324843"/>
                </a:lnTo>
                <a:lnTo>
                  <a:pt x="265420" y="323235"/>
                </a:lnTo>
                <a:lnTo>
                  <a:pt x="272197" y="322164"/>
                </a:lnTo>
                <a:lnTo>
                  <a:pt x="279254" y="320179"/>
                </a:lnTo>
                <a:lnTo>
                  <a:pt x="286499" y="317586"/>
                </a:lnTo>
                <a:lnTo>
                  <a:pt x="354330" y="3085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125"/>
          <p:cNvSpPr/>
          <p:nvPr/>
        </p:nvSpPr>
        <p:spPr>
          <a:xfrm>
            <a:off x="6983730" y="5554979"/>
            <a:ext cx="205740" cy="34291"/>
          </a:xfrm>
          <a:custGeom>
            <a:avLst/>
            <a:gdLst/>
            <a:ahLst/>
            <a:cxnLst/>
            <a:rect l="0" t="0" r="0" b="0"/>
            <a:pathLst>
              <a:path w="205740" h="34291">
                <a:moveTo>
                  <a:pt x="0" y="34290"/>
                </a:moveTo>
                <a:lnTo>
                  <a:pt x="12136" y="28223"/>
                </a:lnTo>
                <a:lnTo>
                  <a:pt x="16980" y="26435"/>
                </a:lnTo>
                <a:lnTo>
                  <a:pt x="21480" y="25244"/>
                </a:lnTo>
                <a:lnTo>
                  <a:pt x="25749" y="24449"/>
                </a:lnTo>
                <a:lnTo>
                  <a:pt x="29866" y="23920"/>
                </a:lnTo>
                <a:lnTo>
                  <a:pt x="33881" y="23567"/>
                </a:lnTo>
                <a:lnTo>
                  <a:pt x="37827" y="23331"/>
                </a:lnTo>
                <a:lnTo>
                  <a:pt x="42998" y="21904"/>
                </a:lnTo>
                <a:lnTo>
                  <a:pt x="48985" y="19683"/>
                </a:lnTo>
                <a:lnTo>
                  <a:pt x="55517" y="16932"/>
                </a:lnTo>
                <a:lnTo>
                  <a:pt x="61140" y="15098"/>
                </a:lnTo>
                <a:lnTo>
                  <a:pt x="66161" y="13876"/>
                </a:lnTo>
                <a:lnTo>
                  <a:pt x="70777" y="13060"/>
                </a:lnTo>
                <a:lnTo>
                  <a:pt x="89452" y="8768"/>
                </a:lnTo>
                <a:lnTo>
                  <a:pt x="101545" y="5845"/>
                </a:lnTo>
                <a:lnTo>
                  <a:pt x="110876" y="3897"/>
                </a:lnTo>
                <a:lnTo>
                  <a:pt x="118367" y="2598"/>
                </a:lnTo>
                <a:lnTo>
                  <a:pt x="124632" y="1732"/>
                </a:lnTo>
                <a:lnTo>
                  <a:pt x="130078" y="1155"/>
                </a:lnTo>
                <a:lnTo>
                  <a:pt x="134978" y="770"/>
                </a:lnTo>
                <a:lnTo>
                  <a:pt x="139515" y="514"/>
                </a:lnTo>
                <a:lnTo>
                  <a:pt x="147943" y="228"/>
                </a:lnTo>
                <a:lnTo>
                  <a:pt x="163701" y="45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26"/>
          <p:cNvSpPr/>
          <p:nvPr/>
        </p:nvSpPr>
        <p:spPr>
          <a:xfrm>
            <a:off x="6995159" y="5658001"/>
            <a:ext cx="228601" cy="22709"/>
          </a:xfrm>
          <a:custGeom>
            <a:avLst/>
            <a:gdLst/>
            <a:ahLst/>
            <a:cxnLst/>
            <a:rect l="0" t="0" r="0" b="0"/>
            <a:pathLst>
              <a:path w="228601" h="22709">
                <a:moveTo>
                  <a:pt x="0" y="22708"/>
                </a:moveTo>
                <a:lnTo>
                  <a:pt x="12137" y="22708"/>
                </a:lnTo>
                <a:lnTo>
                  <a:pt x="19521" y="21438"/>
                </a:lnTo>
                <a:lnTo>
                  <a:pt x="28254" y="19322"/>
                </a:lnTo>
                <a:lnTo>
                  <a:pt x="37886" y="16641"/>
                </a:lnTo>
                <a:lnTo>
                  <a:pt x="45577" y="14853"/>
                </a:lnTo>
                <a:lnTo>
                  <a:pt x="51975" y="13662"/>
                </a:lnTo>
                <a:lnTo>
                  <a:pt x="57511" y="12867"/>
                </a:lnTo>
                <a:lnTo>
                  <a:pt x="63741" y="11068"/>
                </a:lnTo>
                <a:lnTo>
                  <a:pt x="70434" y="8598"/>
                </a:lnTo>
                <a:lnTo>
                  <a:pt x="77436" y="5681"/>
                </a:lnTo>
                <a:lnTo>
                  <a:pt x="84644" y="3737"/>
                </a:lnTo>
                <a:lnTo>
                  <a:pt x="91989" y="2441"/>
                </a:lnTo>
                <a:lnTo>
                  <a:pt x="99427" y="1577"/>
                </a:lnTo>
                <a:lnTo>
                  <a:pt x="105654" y="1001"/>
                </a:lnTo>
                <a:lnTo>
                  <a:pt x="111077" y="617"/>
                </a:lnTo>
                <a:lnTo>
                  <a:pt x="115961" y="361"/>
                </a:lnTo>
                <a:lnTo>
                  <a:pt x="165310" y="0"/>
                </a:lnTo>
                <a:lnTo>
                  <a:pt x="181327" y="1220"/>
                </a:lnTo>
                <a:lnTo>
                  <a:pt x="194545" y="3303"/>
                </a:lnTo>
                <a:lnTo>
                  <a:pt x="228600" y="1127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27"/>
          <p:cNvSpPr/>
          <p:nvPr/>
        </p:nvSpPr>
        <p:spPr>
          <a:xfrm>
            <a:off x="7339834" y="5497829"/>
            <a:ext cx="146770" cy="377174"/>
          </a:xfrm>
          <a:custGeom>
            <a:avLst/>
            <a:gdLst/>
            <a:ahLst/>
            <a:cxnLst/>
            <a:rect l="0" t="0" r="0" b="0"/>
            <a:pathLst>
              <a:path w="146770" h="377174">
                <a:moveTo>
                  <a:pt x="101096" y="34290"/>
                </a:moveTo>
                <a:lnTo>
                  <a:pt x="101096" y="22155"/>
                </a:lnTo>
                <a:lnTo>
                  <a:pt x="99826" y="18580"/>
                </a:lnTo>
                <a:lnTo>
                  <a:pt x="97709" y="16197"/>
                </a:lnTo>
                <a:lnTo>
                  <a:pt x="91254" y="12372"/>
                </a:lnTo>
                <a:lnTo>
                  <a:pt x="86985" y="8462"/>
                </a:lnTo>
                <a:lnTo>
                  <a:pt x="84068" y="5642"/>
                </a:lnTo>
                <a:lnTo>
                  <a:pt x="80854" y="3761"/>
                </a:lnTo>
                <a:lnTo>
                  <a:pt x="77441" y="2508"/>
                </a:lnTo>
                <a:lnTo>
                  <a:pt x="73896" y="1672"/>
                </a:lnTo>
                <a:lnTo>
                  <a:pt x="70262" y="1115"/>
                </a:lnTo>
                <a:lnTo>
                  <a:pt x="66570" y="743"/>
                </a:lnTo>
                <a:lnTo>
                  <a:pt x="62838" y="496"/>
                </a:lnTo>
                <a:lnTo>
                  <a:pt x="60351" y="1601"/>
                </a:lnTo>
                <a:lnTo>
                  <a:pt x="58693" y="3607"/>
                </a:lnTo>
                <a:lnTo>
                  <a:pt x="57587" y="6215"/>
                </a:lnTo>
                <a:lnTo>
                  <a:pt x="55580" y="9224"/>
                </a:lnTo>
                <a:lnTo>
                  <a:pt x="52972" y="12499"/>
                </a:lnTo>
                <a:lnTo>
                  <a:pt x="49963" y="15953"/>
                </a:lnTo>
                <a:lnTo>
                  <a:pt x="46688" y="19525"/>
                </a:lnTo>
                <a:lnTo>
                  <a:pt x="39661" y="26881"/>
                </a:lnTo>
                <a:lnTo>
                  <a:pt x="37279" y="30621"/>
                </a:lnTo>
                <a:lnTo>
                  <a:pt x="34632" y="38163"/>
                </a:lnTo>
                <a:lnTo>
                  <a:pt x="27076" y="67752"/>
                </a:lnTo>
                <a:lnTo>
                  <a:pt x="23808" y="76919"/>
                </a:lnTo>
                <a:lnTo>
                  <a:pt x="20360" y="84299"/>
                </a:lnTo>
                <a:lnTo>
                  <a:pt x="16792" y="90489"/>
                </a:lnTo>
                <a:lnTo>
                  <a:pt x="14414" y="97157"/>
                </a:lnTo>
                <a:lnTo>
                  <a:pt x="12828" y="104141"/>
                </a:lnTo>
                <a:lnTo>
                  <a:pt x="11770" y="111337"/>
                </a:lnTo>
                <a:lnTo>
                  <a:pt x="9795" y="118675"/>
                </a:lnTo>
                <a:lnTo>
                  <a:pt x="7209" y="126107"/>
                </a:lnTo>
                <a:lnTo>
                  <a:pt x="4214" y="133602"/>
                </a:lnTo>
                <a:lnTo>
                  <a:pt x="887" y="145315"/>
                </a:lnTo>
                <a:lnTo>
                  <a:pt x="0" y="150217"/>
                </a:lnTo>
                <a:lnTo>
                  <a:pt x="679" y="158565"/>
                </a:lnTo>
                <a:lnTo>
                  <a:pt x="2401" y="169210"/>
                </a:lnTo>
                <a:lnTo>
                  <a:pt x="8222" y="198525"/>
                </a:lnTo>
                <a:lnTo>
                  <a:pt x="9231" y="209670"/>
                </a:lnTo>
                <a:lnTo>
                  <a:pt x="11912" y="213440"/>
                </a:lnTo>
                <a:lnTo>
                  <a:pt x="16241" y="217224"/>
                </a:lnTo>
                <a:lnTo>
                  <a:pt x="21665" y="221016"/>
                </a:lnTo>
                <a:lnTo>
                  <a:pt x="26552" y="224814"/>
                </a:lnTo>
                <a:lnTo>
                  <a:pt x="31080" y="228616"/>
                </a:lnTo>
                <a:lnTo>
                  <a:pt x="35369" y="232421"/>
                </a:lnTo>
                <a:lnTo>
                  <a:pt x="43520" y="240035"/>
                </a:lnTo>
                <a:lnTo>
                  <a:pt x="58636" y="254848"/>
                </a:lnTo>
                <a:lnTo>
                  <a:pt x="65169" y="261339"/>
                </a:lnTo>
                <a:lnTo>
                  <a:pt x="70795" y="265666"/>
                </a:lnTo>
                <a:lnTo>
                  <a:pt x="75814" y="268551"/>
                </a:lnTo>
                <a:lnTo>
                  <a:pt x="80432" y="270474"/>
                </a:lnTo>
                <a:lnTo>
                  <a:pt x="83509" y="273026"/>
                </a:lnTo>
                <a:lnTo>
                  <a:pt x="85562" y="275998"/>
                </a:lnTo>
                <a:lnTo>
                  <a:pt x="86929" y="279249"/>
                </a:lnTo>
                <a:lnTo>
                  <a:pt x="89111" y="282686"/>
                </a:lnTo>
                <a:lnTo>
                  <a:pt x="91837" y="286247"/>
                </a:lnTo>
                <a:lnTo>
                  <a:pt x="94923" y="289892"/>
                </a:lnTo>
                <a:lnTo>
                  <a:pt x="96980" y="293591"/>
                </a:lnTo>
                <a:lnTo>
                  <a:pt x="101146" y="304866"/>
                </a:lnTo>
                <a:lnTo>
                  <a:pt x="103670" y="308654"/>
                </a:lnTo>
                <a:lnTo>
                  <a:pt x="106621" y="312450"/>
                </a:lnTo>
                <a:lnTo>
                  <a:pt x="109901" y="320054"/>
                </a:lnTo>
                <a:lnTo>
                  <a:pt x="110777" y="323859"/>
                </a:lnTo>
                <a:lnTo>
                  <a:pt x="115134" y="331474"/>
                </a:lnTo>
                <a:lnTo>
                  <a:pt x="118075" y="335283"/>
                </a:lnTo>
                <a:lnTo>
                  <a:pt x="121342" y="342902"/>
                </a:lnTo>
                <a:lnTo>
                  <a:pt x="123181" y="354331"/>
                </a:lnTo>
                <a:lnTo>
                  <a:pt x="123726" y="365760"/>
                </a:lnTo>
                <a:lnTo>
                  <a:pt x="123803" y="369570"/>
                </a:lnTo>
                <a:lnTo>
                  <a:pt x="122583" y="372110"/>
                </a:lnTo>
                <a:lnTo>
                  <a:pt x="120501" y="373804"/>
                </a:lnTo>
                <a:lnTo>
                  <a:pt x="114100" y="376521"/>
                </a:lnTo>
                <a:lnTo>
                  <a:pt x="109839" y="376893"/>
                </a:lnTo>
                <a:lnTo>
                  <a:pt x="103712" y="377058"/>
                </a:lnTo>
                <a:lnTo>
                  <a:pt x="85699" y="377173"/>
                </a:lnTo>
                <a:lnTo>
                  <a:pt x="81940" y="375909"/>
                </a:lnTo>
                <a:lnTo>
                  <a:pt x="78165" y="373796"/>
                </a:lnTo>
                <a:lnTo>
                  <a:pt x="74379" y="371117"/>
                </a:lnTo>
                <a:lnTo>
                  <a:pt x="71854" y="368062"/>
                </a:lnTo>
                <a:lnTo>
                  <a:pt x="70171" y="364755"/>
                </a:lnTo>
                <a:lnTo>
                  <a:pt x="69050" y="361280"/>
                </a:lnTo>
                <a:lnTo>
                  <a:pt x="67031" y="357694"/>
                </a:lnTo>
                <a:lnTo>
                  <a:pt x="64416" y="354032"/>
                </a:lnTo>
                <a:lnTo>
                  <a:pt x="61402" y="350321"/>
                </a:lnTo>
                <a:lnTo>
                  <a:pt x="58123" y="345308"/>
                </a:lnTo>
                <a:lnTo>
                  <a:pt x="54668" y="339425"/>
                </a:lnTo>
                <a:lnTo>
                  <a:pt x="51093" y="332964"/>
                </a:lnTo>
                <a:lnTo>
                  <a:pt x="47122" y="322397"/>
                </a:lnTo>
                <a:lnTo>
                  <a:pt x="45357" y="312198"/>
                </a:lnTo>
                <a:lnTo>
                  <a:pt x="44887" y="305922"/>
                </a:lnTo>
                <a:lnTo>
                  <a:pt x="44574" y="299198"/>
                </a:lnTo>
                <a:lnTo>
                  <a:pt x="44225" y="284954"/>
                </a:lnTo>
                <a:lnTo>
                  <a:pt x="43961" y="222522"/>
                </a:lnTo>
                <a:lnTo>
                  <a:pt x="45226" y="214388"/>
                </a:lnTo>
                <a:lnTo>
                  <a:pt x="47339" y="206426"/>
                </a:lnTo>
                <a:lnTo>
                  <a:pt x="50018" y="198577"/>
                </a:lnTo>
                <a:lnTo>
                  <a:pt x="54344" y="189535"/>
                </a:lnTo>
                <a:lnTo>
                  <a:pt x="59768" y="179697"/>
                </a:lnTo>
                <a:lnTo>
                  <a:pt x="65924" y="169328"/>
                </a:lnTo>
                <a:lnTo>
                  <a:pt x="71298" y="161145"/>
                </a:lnTo>
                <a:lnTo>
                  <a:pt x="76150" y="154420"/>
                </a:lnTo>
                <a:lnTo>
                  <a:pt x="80655" y="148667"/>
                </a:lnTo>
                <a:lnTo>
                  <a:pt x="84929" y="143562"/>
                </a:lnTo>
                <a:lnTo>
                  <a:pt x="89048" y="138888"/>
                </a:lnTo>
                <a:lnTo>
                  <a:pt x="93064" y="134502"/>
                </a:lnTo>
                <a:lnTo>
                  <a:pt x="95741" y="130308"/>
                </a:lnTo>
                <a:lnTo>
                  <a:pt x="98716" y="122262"/>
                </a:lnTo>
                <a:lnTo>
                  <a:pt x="102049" y="115798"/>
                </a:lnTo>
                <a:lnTo>
                  <a:pt x="106811" y="107679"/>
                </a:lnTo>
                <a:lnTo>
                  <a:pt x="112526" y="98456"/>
                </a:lnTo>
                <a:lnTo>
                  <a:pt x="117606" y="91038"/>
                </a:lnTo>
                <a:lnTo>
                  <a:pt x="122262" y="84822"/>
                </a:lnTo>
                <a:lnTo>
                  <a:pt x="126637" y="79408"/>
                </a:lnTo>
                <a:lnTo>
                  <a:pt x="129553" y="74529"/>
                </a:lnTo>
                <a:lnTo>
                  <a:pt x="132794" y="65721"/>
                </a:lnTo>
                <a:lnTo>
                  <a:pt x="134927" y="61594"/>
                </a:lnTo>
                <a:lnTo>
                  <a:pt x="137620" y="57573"/>
                </a:lnTo>
                <a:lnTo>
                  <a:pt x="140686" y="53622"/>
                </a:lnTo>
                <a:lnTo>
                  <a:pt x="144091" y="45846"/>
                </a:lnTo>
                <a:lnTo>
                  <a:pt x="145605" y="36886"/>
                </a:lnTo>
                <a:lnTo>
                  <a:pt x="146009" y="30941"/>
                </a:lnTo>
                <a:lnTo>
                  <a:pt x="146656" y="15284"/>
                </a:lnTo>
                <a:lnTo>
                  <a:pt x="146769" y="6505"/>
                </a:lnTo>
                <a:lnTo>
                  <a:pt x="145514" y="4337"/>
                </a:lnTo>
                <a:lnTo>
                  <a:pt x="143408" y="2891"/>
                </a:lnTo>
                <a:lnTo>
                  <a:pt x="136970" y="571"/>
                </a:lnTo>
                <a:lnTo>
                  <a:pt x="133902" y="381"/>
                </a:lnTo>
                <a:lnTo>
                  <a:pt x="112525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28"/>
          <p:cNvSpPr/>
          <p:nvPr/>
        </p:nvSpPr>
        <p:spPr>
          <a:xfrm>
            <a:off x="6500393" y="6035169"/>
            <a:ext cx="197588" cy="45591"/>
          </a:xfrm>
          <a:custGeom>
            <a:avLst/>
            <a:gdLst/>
            <a:ahLst/>
            <a:cxnLst/>
            <a:rect l="0" t="0" r="0" b="0"/>
            <a:pathLst>
              <a:path w="197588" h="45591">
                <a:moveTo>
                  <a:pt x="14707" y="45590"/>
                </a:moveTo>
                <a:lnTo>
                  <a:pt x="0" y="45590"/>
                </a:lnTo>
                <a:lnTo>
                  <a:pt x="26314" y="45590"/>
                </a:lnTo>
                <a:lnTo>
                  <a:pt x="31335" y="44321"/>
                </a:lnTo>
                <a:lnTo>
                  <a:pt x="35952" y="42204"/>
                </a:lnTo>
                <a:lnTo>
                  <a:pt x="40300" y="39523"/>
                </a:lnTo>
                <a:lnTo>
                  <a:pt x="45739" y="37735"/>
                </a:lnTo>
                <a:lnTo>
                  <a:pt x="51905" y="36544"/>
                </a:lnTo>
                <a:lnTo>
                  <a:pt x="58556" y="35749"/>
                </a:lnTo>
                <a:lnTo>
                  <a:pt x="64259" y="33950"/>
                </a:lnTo>
                <a:lnTo>
                  <a:pt x="69332" y="31480"/>
                </a:lnTo>
                <a:lnTo>
                  <a:pt x="73983" y="28563"/>
                </a:lnTo>
                <a:lnTo>
                  <a:pt x="78355" y="26619"/>
                </a:lnTo>
                <a:lnTo>
                  <a:pt x="82539" y="25323"/>
                </a:lnTo>
                <a:lnTo>
                  <a:pt x="86598" y="24459"/>
                </a:lnTo>
                <a:lnTo>
                  <a:pt x="95654" y="21343"/>
                </a:lnTo>
                <a:lnTo>
                  <a:pt x="122650" y="11107"/>
                </a:lnTo>
                <a:lnTo>
                  <a:pt x="134929" y="7362"/>
                </a:lnTo>
                <a:lnTo>
                  <a:pt x="145655" y="4865"/>
                </a:lnTo>
                <a:lnTo>
                  <a:pt x="168984" y="857"/>
                </a:lnTo>
                <a:lnTo>
                  <a:pt x="172168" y="528"/>
                </a:lnTo>
                <a:lnTo>
                  <a:pt x="175561" y="309"/>
                </a:lnTo>
                <a:lnTo>
                  <a:pt x="183017" y="0"/>
                </a:lnTo>
                <a:lnTo>
                  <a:pt x="197587" y="11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29"/>
          <p:cNvSpPr/>
          <p:nvPr/>
        </p:nvSpPr>
        <p:spPr>
          <a:xfrm>
            <a:off x="6745288" y="5934095"/>
            <a:ext cx="204153" cy="357249"/>
          </a:xfrm>
          <a:custGeom>
            <a:avLst/>
            <a:gdLst/>
            <a:ahLst/>
            <a:cxnLst/>
            <a:rect l="0" t="0" r="0" b="0"/>
            <a:pathLst>
              <a:path w="204153" h="357249">
                <a:moveTo>
                  <a:pt x="9842" y="78084"/>
                </a:moveTo>
                <a:lnTo>
                  <a:pt x="0" y="68243"/>
                </a:lnTo>
                <a:lnTo>
                  <a:pt x="741" y="66444"/>
                </a:lnTo>
                <a:lnTo>
                  <a:pt x="4951" y="61057"/>
                </a:lnTo>
                <a:lnTo>
                  <a:pt x="11054" y="54430"/>
                </a:lnTo>
                <a:lnTo>
                  <a:pt x="21631" y="43559"/>
                </a:lnTo>
                <a:lnTo>
                  <a:pt x="42651" y="22440"/>
                </a:lnTo>
                <a:lnTo>
                  <a:pt x="48224" y="18128"/>
                </a:lnTo>
                <a:lnTo>
                  <a:pt x="53210" y="15253"/>
                </a:lnTo>
                <a:lnTo>
                  <a:pt x="57804" y="13337"/>
                </a:lnTo>
                <a:lnTo>
                  <a:pt x="62136" y="10789"/>
                </a:lnTo>
                <a:lnTo>
                  <a:pt x="66294" y="7821"/>
                </a:lnTo>
                <a:lnTo>
                  <a:pt x="70337" y="4572"/>
                </a:lnTo>
                <a:lnTo>
                  <a:pt x="75573" y="2406"/>
                </a:lnTo>
                <a:lnTo>
                  <a:pt x="81602" y="962"/>
                </a:lnTo>
                <a:lnTo>
                  <a:pt x="88162" y="0"/>
                </a:lnTo>
                <a:lnTo>
                  <a:pt x="92535" y="628"/>
                </a:lnTo>
                <a:lnTo>
                  <a:pt x="95451" y="2317"/>
                </a:lnTo>
                <a:lnTo>
                  <a:pt x="97395" y="4712"/>
                </a:lnTo>
                <a:lnTo>
                  <a:pt x="99960" y="6310"/>
                </a:lnTo>
                <a:lnTo>
                  <a:pt x="106198" y="8085"/>
                </a:lnTo>
                <a:lnTo>
                  <a:pt x="108368" y="9828"/>
                </a:lnTo>
                <a:lnTo>
                  <a:pt x="109816" y="12260"/>
                </a:lnTo>
                <a:lnTo>
                  <a:pt x="118207" y="37424"/>
                </a:lnTo>
                <a:lnTo>
                  <a:pt x="120185" y="48438"/>
                </a:lnTo>
                <a:lnTo>
                  <a:pt x="121505" y="60860"/>
                </a:lnTo>
                <a:lnTo>
                  <a:pt x="122384" y="74221"/>
                </a:lnTo>
                <a:lnTo>
                  <a:pt x="123360" y="95841"/>
                </a:lnTo>
                <a:lnTo>
                  <a:pt x="123620" y="105162"/>
                </a:lnTo>
                <a:lnTo>
                  <a:pt x="122524" y="113916"/>
                </a:lnTo>
                <a:lnTo>
                  <a:pt x="120523" y="122293"/>
                </a:lnTo>
                <a:lnTo>
                  <a:pt x="117919" y="130416"/>
                </a:lnTo>
                <a:lnTo>
                  <a:pt x="114913" y="143453"/>
                </a:lnTo>
                <a:lnTo>
                  <a:pt x="108187" y="178257"/>
                </a:lnTo>
                <a:lnTo>
                  <a:pt x="104615" y="193126"/>
                </a:lnTo>
                <a:lnTo>
                  <a:pt x="100964" y="205579"/>
                </a:lnTo>
                <a:lnTo>
                  <a:pt x="85979" y="249883"/>
                </a:lnTo>
                <a:lnTo>
                  <a:pt x="82189" y="259927"/>
                </a:lnTo>
                <a:lnTo>
                  <a:pt x="78393" y="269163"/>
                </a:lnTo>
                <a:lnTo>
                  <a:pt x="74593" y="277860"/>
                </a:lnTo>
                <a:lnTo>
                  <a:pt x="70789" y="287468"/>
                </a:lnTo>
                <a:lnTo>
                  <a:pt x="63176" y="308304"/>
                </a:lnTo>
                <a:lnTo>
                  <a:pt x="59367" y="316654"/>
                </a:lnTo>
                <a:lnTo>
                  <a:pt x="55559" y="323491"/>
                </a:lnTo>
                <a:lnTo>
                  <a:pt x="49210" y="334474"/>
                </a:lnTo>
                <a:lnTo>
                  <a:pt x="46389" y="343589"/>
                </a:lnTo>
                <a:lnTo>
                  <a:pt x="41748" y="351873"/>
                </a:lnTo>
                <a:lnTo>
                  <a:pt x="38732" y="355860"/>
                </a:lnTo>
                <a:lnTo>
                  <a:pt x="37992" y="357248"/>
                </a:lnTo>
                <a:lnTo>
                  <a:pt x="38769" y="356903"/>
                </a:lnTo>
                <a:lnTo>
                  <a:pt x="43072" y="353293"/>
                </a:lnTo>
                <a:lnTo>
                  <a:pt x="47047" y="352799"/>
                </a:lnTo>
                <a:lnTo>
                  <a:pt x="49886" y="352668"/>
                </a:lnTo>
                <a:lnTo>
                  <a:pt x="51777" y="351310"/>
                </a:lnTo>
                <a:lnTo>
                  <a:pt x="53039" y="349135"/>
                </a:lnTo>
                <a:lnTo>
                  <a:pt x="53879" y="346415"/>
                </a:lnTo>
                <a:lnTo>
                  <a:pt x="55710" y="344601"/>
                </a:lnTo>
                <a:lnTo>
                  <a:pt x="58201" y="343392"/>
                </a:lnTo>
                <a:lnTo>
                  <a:pt x="61131" y="342586"/>
                </a:lnTo>
                <a:lnTo>
                  <a:pt x="64355" y="340779"/>
                </a:lnTo>
                <a:lnTo>
                  <a:pt x="67773" y="338305"/>
                </a:lnTo>
                <a:lnTo>
                  <a:pt x="71323" y="335384"/>
                </a:lnTo>
                <a:lnTo>
                  <a:pt x="74959" y="332167"/>
                </a:lnTo>
                <a:lnTo>
                  <a:pt x="82386" y="325207"/>
                </a:lnTo>
                <a:lnTo>
                  <a:pt x="87415" y="322843"/>
                </a:lnTo>
                <a:lnTo>
                  <a:pt x="93306" y="321267"/>
                </a:lnTo>
                <a:lnTo>
                  <a:pt x="99775" y="320216"/>
                </a:lnTo>
                <a:lnTo>
                  <a:pt x="105357" y="319515"/>
                </a:lnTo>
                <a:lnTo>
                  <a:pt x="110349" y="319048"/>
                </a:lnTo>
                <a:lnTo>
                  <a:pt x="114947" y="318737"/>
                </a:lnTo>
                <a:lnTo>
                  <a:pt x="119282" y="317260"/>
                </a:lnTo>
                <a:lnTo>
                  <a:pt x="123442" y="315004"/>
                </a:lnTo>
                <a:lnTo>
                  <a:pt x="127484" y="312231"/>
                </a:lnTo>
                <a:lnTo>
                  <a:pt x="132720" y="310383"/>
                </a:lnTo>
                <a:lnTo>
                  <a:pt x="138750" y="309150"/>
                </a:lnTo>
                <a:lnTo>
                  <a:pt x="145311" y="308328"/>
                </a:lnTo>
                <a:lnTo>
                  <a:pt x="150954" y="307780"/>
                </a:lnTo>
                <a:lnTo>
                  <a:pt x="155987" y="307415"/>
                </a:lnTo>
                <a:lnTo>
                  <a:pt x="160612" y="307171"/>
                </a:lnTo>
                <a:lnTo>
                  <a:pt x="172523" y="306901"/>
                </a:lnTo>
                <a:lnTo>
                  <a:pt x="204152" y="30668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30"/>
          <p:cNvSpPr/>
          <p:nvPr/>
        </p:nvSpPr>
        <p:spPr>
          <a:xfrm>
            <a:off x="7235190" y="6012179"/>
            <a:ext cx="102870" cy="57151"/>
          </a:xfrm>
          <a:custGeom>
            <a:avLst/>
            <a:gdLst/>
            <a:ahLst/>
            <a:cxnLst/>
            <a:rect l="0" t="0" r="0" b="0"/>
            <a:pathLst>
              <a:path w="102870" h="57151">
                <a:moveTo>
                  <a:pt x="0" y="57150"/>
                </a:moveTo>
                <a:lnTo>
                  <a:pt x="0" y="51083"/>
                </a:lnTo>
                <a:lnTo>
                  <a:pt x="2540" y="48025"/>
                </a:lnTo>
                <a:lnTo>
                  <a:pt x="6773" y="44717"/>
                </a:lnTo>
                <a:lnTo>
                  <a:pt x="12135" y="41242"/>
                </a:lnTo>
                <a:lnTo>
                  <a:pt x="16980" y="37654"/>
                </a:lnTo>
                <a:lnTo>
                  <a:pt x="21480" y="33993"/>
                </a:lnTo>
                <a:lnTo>
                  <a:pt x="25750" y="30282"/>
                </a:lnTo>
                <a:lnTo>
                  <a:pt x="31137" y="27809"/>
                </a:lnTo>
                <a:lnTo>
                  <a:pt x="37268" y="26159"/>
                </a:lnTo>
                <a:lnTo>
                  <a:pt x="43895" y="25059"/>
                </a:lnTo>
                <a:lnTo>
                  <a:pt x="49583" y="23056"/>
                </a:lnTo>
                <a:lnTo>
                  <a:pt x="54645" y="20451"/>
                </a:lnTo>
                <a:lnTo>
                  <a:pt x="59291" y="17445"/>
                </a:lnTo>
                <a:lnTo>
                  <a:pt x="63656" y="15440"/>
                </a:lnTo>
                <a:lnTo>
                  <a:pt x="67838" y="14103"/>
                </a:lnTo>
                <a:lnTo>
                  <a:pt x="71895" y="13212"/>
                </a:lnTo>
                <a:lnTo>
                  <a:pt x="77140" y="11348"/>
                </a:lnTo>
                <a:lnTo>
                  <a:pt x="83177" y="8836"/>
                </a:lnTo>
                <a:lnTo>
                  <a:pt x="10286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31"/>
          <p:cNvSpPr/>
          <p:nvPr/>
        </p:nvSpPr>
        <p:spPr>
          <a:xfrm>
            <a:off x="7338217" y="5863799"/>
            <a:ext cx="228443" cy="399841"/>
          </a:xfrm>
          <a:custGeom>
            <a:avLst/>
            <a:gdLst/>
            <a:ahLst/>
            <a:cxnLst/>
            <a:rect l="0" t="0" r="0" b="0"/>
            <a:pathLst>
              <a:path w="228443" h="399841">
                <a:moveTo>
                  <a:pt x="102713" y="56940"/>
                </a:moveTo>
                <a:lnTo>
                  <a:pt x="108781" y="50873"/>
                </a:lnTo>
                <a:lnTo>
                  <a:pt x="115145" y="41120"/>
                </a:lnTo>
                <a:lnTo>
                  <a:pt x="118621" y="34964"/>
                </a:lnTo>
                <a:lnTo>
                  <a:pt x="123478" y="29590"/>
                </a:lnTo>
                <a:lnTo>
                  <a:pt x="129257" y="24736"/>
                </a:lnTo>
                <a:lnTo>
                  <a:pt x="135648" y="20231"/>
                </a:lnTo>
                <a:lnTo>
                  <a:pt x="142450" y="15957"/>
                </a:lnTo>
                <a:lnTo>
                  <a:pt x="149524" y="11838"/>
                </a:lnTo>
                <a:lnTo>
                  <a:pt x="166993" y="2171"/>
                </a:lnTo>
                <a:lnTo>
                  <a:pt x="172768" y="848"/>
                </a:lnTo>
                <a:lnTo>
                  <a:pt x="179569" y="260"/>
                </a:lnTo>
                <a:lnTo>
                  <a:pt x="183160" y="103"/>
                </a:lnTo>
                <a:lnTo>
                  <a:pt x="186824" y="0"/>
                </a:lnTo>
                <a:lnTo>
                  <a:pt x="190537" y="1199"/>
                </a:lnTo>
                <a:lnTo>
                  <a:pt x="194282" y="3270"/>
                </a:lnTo>
                <a:lnTo>
                  <a:pt x="198049" y="5920"/>
                </a:lnTo>
                <a:lnTo>
                  <a:pt x="201830" y="8956"/>
                </a:lnTo>
                <a:lnTo>
                  <a:pt x="205620" y="12252"/>
                </a:lnTo>
                <a:lnTo>
                  <a:pt x="209418" y="15718"/>
                </a:lnTo>
                <a:lnTo>
                  <a:pt x="211950" y="19299"/>
                </a:lnTo>
                <a:lnTo>
                  <a:pt x="216782" y="30406"/>
                </a:lnTo>
                <a:lnTo>
                  <a:pt x="222413" y="37951"/>
                </a:lnTo>
                <a:lnTo>
                  <a:pt x="224423" y="41740"/>
                </a:lnTo>
                <a:lnTo>
                  <a:pt x="226656" y="49338"/>
                </a:lnTo>
                <a:lnTo>
                  <a:pt x="225982" y="56952"/>
                </a:lnTo>
                <a:lnTo>
                  <a:pt x="224262" y="67108"/>
                </a:lnTo>
                <a:lnTo>
                  <a:pt x="221845" y="78959"/>
                </a:lnTo>
                <a:lnTo>
                  <a:pt x="220234" y="89400"/>
                </a:lnTo>
                <a:lnTo>
                  <a:pt x="219161" y="98900"/>
                </a:lnTo>
                <a:lnTo>
                  <a:pt x="218445" y="107773"/>
                </a:lnTo>
                <a:lnTo>
                  <a:pt x="216697" y="117499"/>
                </a:lnTo>
                <a:lnTo>
                  <a:pt x="214263" y="127793"/>
                </a:lnTo>
                <a:lnTo>
                  <a:pt x="211369" y="138466"/>
                </a:lnTo>
                <a:lnTo>
                  <a:pt x="206900" y="150660"/>
                </a:lnTo>
                <a:lnTo>
                  <a:pt x="201381" y="163871"/>
                </a:lnTo>
                <a:lnTo>
                  <a:pt x="189745" y="189555"/>
                </a:lnTo>
                <a:lnTo>
                  <a:pt x="180341" y="209436"/>
                </a:lnTo>
                <a:lnTo>
                  <a:pt x="169705" y="228455"/>
                </a:lnTo>
                <a:lnTo>
                  <a:pt x="137566" y="283452"/>
                </a:lnTo>
                <a:lnTo>
                  <a:pt x="123408" y="305738"/>
                </a:lnTo>
                <a:lnTo>
                  <a:pt x="111430" y="323136"/>
                </a:lnTo>
                <a:lnTo>
                  <a:pt x="100904" y="337274"/>
                </a:lnTo>
                <a:lnTo>
                  <a:pt x="91348" y="347969"/>
                </a:lnTo>
                <a:lnTo>
                  <a:pt x="82436" y="356370"/>
                </a:lnTo>
                <a:lnTo>
                  <a:pt x="73955" y="363240"/>
                </a:lnTo>
                <a:lnTo>
                  <a:pt x="67030" y="367820"/>
                </a:lnTo>
                <a:lnTo>
                  <a:pt x="61145" y="370873"/>
                </a:lnTo>
                <a:lnTo>
                  <a:pt x="55951" y="372909"/>
                </a:lnTo>
                <a:lnTo>
                  <a:pt x="51218" y="374266"/>
                </a:lnTo>
                <a:lnTo>
                  <a:pt x="46792" y="375171"/>
                </a:lnTo>
                <a:lnTo>
                  <a:pt x="42572" y="375774"/>
                </a:lnTo>
                <a:lnTo>
                  <a:pt x="38489" y="376176"/>
                </a:lnTo>
                <a:lnTo>
                  <a:pt x="34498" y="376444"/>
                </a:lnTo>
                <a:lnTo>
                  <a:pt x="30565" y="376622"/>
                </a:lnTo>
                <a:lnTo>
                  <a:pt x="22811" y="376821"/>
                </a:lnTo>
                <a:lnTo>
                  <a:pt x="13552" y="376949"/>
                </a:lnTo>
                <a:lnTo>
                  <a:pt x="8899" y="373580"/>
                </a:lnTo>
                <a:lnTo>
                  <a:pt x="373" y="366021"/>
                </a:lnTo>
                <a:lnTo>
                  <a:pt x="0" y="359622"/>
                </a:lnTo>
                <a:lnTo>
                  <a:pt x="1217" y="356518"/>
                </a:lnTo>
                <a:lnTo>
                  <a:pt x="5957" y="349683"/>
                </a:lnTo>
                <a:lnTo>
                  <a:pt x="12297" y="342411"/>
                </a:lnTo>
                <a:lnTo>
                  <a:pt x="19347" y="334947"/>
                </a:lnTo>
                <a:lnTo>
                  <a:pt x="26715" y="327395"/>
                </a:lnTo>
                <a:lnTo>
                  <a:pt x="30458" y="324874"/>
                </a:lnTo>
                <a:lnTo>
                  <a:pt x="34222" y="323193"/>
                </a:lnTo>
                <a:lnTo>
                  <a:pt x="38002" y="322072"/>
                </a:lnTo>
                <a:lnTo>
                  <a:pt x="43062" y="320055"/>
                </a:lnTo>
                <a:lnTo>
                  <a:pt x="48976" y="317440"/>
                </a:lnTo>
                <a:lnTo>
                  <a:pt x="55458" y="314426"/>
                </a:lnTo>
                <a:lnTo>
                  <a:pt x="61049" y="312418"/>
                </a:lnTo>
                <a:lnTo>
                  <a:pt x="66047" y="311079"/>
                </a:lnTo>
                <a:lnTo>
                  <a:pt x="70650" y="310186"/>
                </a:lnTo>
                <a:lnTo>
                  <a:pt x="76257" y="309590"/>
                </a:lnTo>
                <a:lnTo>
                  <a:pt x="82536" y="309194"/>
                </a:lnTo>
                <a:lnTo>
                  <a:pt x="89262" y="308930"/>
                </a:lnTo>
                <a:lnTo>
                  <a:pt x="95015" y="310023"/>
                </a:lnTo>
                <a:lnTo>
                  <a:pt x="100121" y="312022"/>
                </a:lnTo>
                <a:lnTo>
                  <a:pt x="104795" y="314625"/>
                </a:lnTo>
                <a:lnTo>
                  <a:pt x="110450" y="316360"/>
                </a:lnTo>
                <a:lnTo>
                  <a:pt x="116762" y="317517"/>
                </a:lnTo>
                <a:lnTo>
                  <a:pt x="123508" y="318288"/>
                </a:lnTo>
                <a:lnTo>
                  <a:pt x="129276" y="320072"/>
                </a:lnTo>
                <a:lnTo>
                  <a:pt x="134392" y="322531"/>
                </a:lnTo>
                <a:lnTo>
                  <a:pt x="139073" y="325441"/>
                </a:lnTo>
                <a:lnTo>
                  <a:pt x="146002" y="328651"/>
                </a:lnTo>
                <a:lnTo>
                  <a:pt x="154432" y="332061"/>
                </a:lnTo>
                <a:lnTo>
                  <a:pt x="163862" y="335604"/>
                </a:lnTo>
                <a:lnTo>
                  <a:pt x="171419" y="339236"/>
                </a:lnTo>
                <a:lnTo>
                  <a:pt x="177727" y="342927"/>
                </a:lnTo>
                <a:lnTo>
                  <a:pt x="183202" y="346659"/>
                </a:lnTo>
                <a:lnTo>
                  <a:pt x="188122" y="350416"/>
                </a:lnTo>
                <a:lnTo>
                  <a:pt x="192672" y="354191"/>
                </a:lnTo>
                <a:lnTo>
                  <a:pt x="196976" y="357978"/>
                </a:lnTo>
                <a:lnTo>
                  <a:pt x="199844" y="361772"/>
                </a:lnTo>
                <a:lnTo>
                  <a:pt x="205152" y="373179"/>
                </a:lnTo>
                <a:lnTo>
                  <a:pt x="210895" y="380794"/>
                </a:lnTo>
                <a:lnTo>
                  <a:pt x="214204" y="383333"/>
                </a:lnTo>
                <a:lnTo>
                  <a:pt x="217680" y="385025"/>
                </a:lnTo>
                <a:lnTo>
                  <a:pt x="226317" y="387742"/>
                </a:lnTo>
                <a:lnTo>
                  <a:pt x="227025" y="389235"/>
                </a:lnTo>
                <a:lnTo>
                  <a:pt x="228442" y="3998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32"/>
          <p:cNvSpPr/>
          <p:nvPr/>
        </p:nvSpPr>
        <p:spPr>
          <a:xfrm>
            <a:off x="8161019" y="5657850"/>
            <a:ext cx="125704" cy="228601"/>
          </a:xfrm>
          <a:custGeom>
            <a:avLst/>
            <a:gdLst/>
            <a:ahLst/>
            <a:cxnLst/>
            <a:rect l="0" t="0" r="0" b="0"/>
            <a:pathLst>
              <a:path w="125704" h="228601">
                <a:moveTo>
                  <a:pt x="0" y="0"/>
                </a:moveTo>
                <a:lnTo>
                  <a:pt x="0" y="6067"/>
                </a:lnTo>
                <a:lnTo>
                  <a:pt x="1271" y="9125"/>
                </a:lnTo>
                <a:lnTo>
                  <a:pt x="3388" y="12433"/>
                </a:lnTo>
                <a:lnTo>
                  <a:pt x="6068" y="15908"/>
                </a:lnTo>
                <a:lnTo>
                  <a:pt x="9125" y="22035"/>
                </a:lnTo>
                <a:lnTo>
                  <a:pt x="12434" y="29930"/>
                </a:lnTo>
                <a:lnTo>
                  <a:pt x="15909" y="39003"/>
                </a:lnTo>
                <a:lnTo>
                  <a:pt x="19497" y="46322"/>
                </a:lnTo>
                <a:lnTo>
                  <a:pt x="23158" y="52471"/>
                </a:lnTo>
                <a:lnTo>
                  <a:pt x="26869" y="57841"/>
                </a:lnTo>
                <a:lnTo>
                  <a:pt x="30612" y="62690"/>
                </a:lnTo>
                <a:lnTo>
                  <a:pt x="34379" y="67193"/>
                </a:lnTo>
                <a:lnTo>
                  <a:pt x="38159" y="71465"/>
                </a:lnTo>
                <a:lnTo>
                  <a:pt x="41950" y="78123"/>
                </a:lnTo>
                <a:lnTo>
                  <a:pt x="45747" y="86372"/>
                </a:lnTo>
                <a:lnTo>
                  <a:pt x="49548" y="95681"/>
                </a:lnTo>
                <a:lnTo>
                  <a:pt x="53352" y="103158"/>
                </a:lnTo>
                <a:lnTo>
                  <a:pt x="57158" y="109411"/>
                </a:lnTo>
                <a:lnTo>
                  <a:pt x="60965" y="114851"/>
                </a:lnTo>
                <a:lnTo>
                  <a:pt x="64774" y="119747"/>
                </a:lnTo>
                <a:lnTo>
                  <a:pt x="68583" y="124281"/>
                </a:lnTo>
                <a:lnTo>
                  <a:pt x="72392" y="128574"/>
                </a:lnTo>
                <a:lnTo>
                  <a:pt x="83398" y="140117"/>
                </a:lnTo>
                <a:lnTo>
                  <a:pt x="123333" y="180475"/>
                </a:lnTo>
                <a:lnTo>
                  <a:pt x="124132" y="183816"/>
                </a:lnTo>
                <a:lnTo>
                  <a:pt x="124665" y="188584"/>
                </a:lnTo>
                <a:lnTo>
                  <a:pt x="125520" y="202351"/>
                </a:lnTo>
                <a:lnTo>
                  <a:pt x="125637" y="207620"/>
                </a:lnTo>
                <a:lnTo>
                  <a:pt x="125703" y="217727"/>
                </a:lnTo>
                <a:lnTo>
                  <a:pt x="11430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33"/>
          <p:cNvSpPr/>
          <p:nvPr/>
        </p:nvSpPr>
        <p:spPr>
          <a:xfrm>
            <a:off x="8092440" y="5589269"/>
            <a:ext cx="240030" cy="297182"/>
          </a:xfrm>
          <a:custGeom>
            <a:avLst/>
            <a:gdLst/>
            <a:ahLst/>
            <a:cxnLst/>
            <a:rect l="0" t="0" r="0" b="0"/>
            <a:pathLst>
              <a:path w="240030" h="297182">
                <a:moveTo>
                  <a:pt x="240029" y="0"/>
                </a:moveTo>
                <a:lnTo>
                  <a:pt x="227894" y="12136"/>
                </a:lnTo>
                <a:lnTo>
                  <a:pt x="223049" y="18251"/>
                </a:lnTo>
                <a:lnTo>
                  <a:pt x="218549" y="24867"/>
                </a:lnTo>
                <a:lnTo>
                  <a:pt x="214279" y="31819"/>
                </a:lnTo>
                <a:lnTo>
                  <a:pt x="210162" y="37723"/>
                </a:lnTo>
                <a:lnTo>
                  <a:pt x="206148" y="42929"/>
                </a:lnTo>
                <a:lnTo>
                  <a:pt x="202202" y="47669"/>
                </a:lnTo>
                <a:lnTo>
                  <a:pt x="198302" y="53369"/>
                </a:lnTo>
                <a:lnTo>
                  <a:pt x="194430" y="59710"/>
                </a:lnTo>
                <a:lnTo>
                  <a:pt x="190579" y="66477"/>
                </a:lnTo>
                <a:lnTo>
                  <a:pt x="185473" y="73528"/>
                </a:lnTo>
                <a:lnTo>
                  <a:pt x="179529" y="80769"/>
                </a:lnTo>
                <a:lnTo>
                  <a:pt x="173026" y="88136"/>
                </a:lnTo>
                <a:lnTo>
                  <a:pt x="159026" y="103095"/>
                </a:lnTo>
                <a:lnTo>
                  <a:pt x="151738" y="110640"/>
                </a:lnTo>
                <a:lnTo>
                  <a:pt x="145609" y="118210"/>
                </a:lnTo>
                <a:lnTo>
                  <a:pt x="140252" y="125797"/>
                </a:lnTo>
                <a:lnTo>
                  <a:pt x="135411" y="133394"/>
                </a:lnTo>
                <a:lnTo>
                  <a:pt x="129644" y="141000"/>
                </a:lnTo>
                <a:lnTo>
                  <a:pt x="123259" y="148610"/>
                </a:lnTo>
                <a:lnTo>
                  <a:pt x="116463" y="156224"/>
                </a:lnTo>
                <a:lnTo>
                  <a:pt x="106851" y="168919"/>
                </a:lnTo>
                <a:lnTo>
                  <a:pt x="72863" y="216844"/>
                </a:lnTo>
                <a:lnTo>
                  <a:pt x="65086" y="227113"/>
                </a:lnTo>
                <a:lnTo>
                  <a:pt x="58630" y="235228"/>
                </a:lnTo>
                <a:lnTo>
                  <a:pt x="53056" y="241909"/>
                </a:lnTo>
                <a:lnTo>
                  <a:pt x="48071" y="247633"/>
                </a:lnTo>
                <a:lnTo>
                  <a:pt x="43477" y="252719"/>
                </a:lnTo>
                <a:lnTo>
                  <a:pt x="34987" y="261756"/>
                </a:lnTo>
                <a:lnTo>
                  <a:pt x="15331" y="281791"/>
                </a:lnTo>
                <a:lnTo>
                  <a:pt x="0" y="2971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34"/>
          <p:cNvSpPr/>
          <p:nvPr/>
        </p:nvSpPr>
        <p:spPr>
          <a:xfrm>
            <a:off x="8435340" y="5646419"/>
            <a:ext cx="182880" cy="57151"/>
          </a:xfrm>
          <a:custGeom>
            <a:avLst/>
            <a:gdLst/>
            <a:ahLst/>
            <a:cxnLst/>
            <a:rect l="0" t="0" r="0" b="0"/>
            <a:pathLst>
              <a:path w="182880" h="57151">
                <a:moveTo>
                  <a:pt x="0" y="57150"/>
                </a:moveTo>
                <a:lnTo>
                  <a:pt x="6068" y="45015"/>
                </a:lnTo>
                <a:lnTo>
                  <a:pt x="9125" y="41440"/>
                </a:lnTo>
                <a:lnTo>
                  <a:pt x="12432" y="39057"/>
                </a:lnTo>
                <a:lnTo>
                  <a:pt x="15908" y="37468"/>
                </a:lnTo>
                <a:lnTo>
                  <a:pt x="19495" y="35139"/>
                </a:lnTo>
                <a:lnTo>
                  <a:pt x="23156" y="32316"/>
                </a:lnTo>
                <a:lnTo>
                  <a:pt x="26868" y="29164"/>
                </a:lnTo>
                <a:lnTo>
                  <a:pt x="31882" y="27063"/>
                </a:lnTo>
                <a:lnTo>
                  <a:pt x="37764" y="25662"/>
                </a:lnTo>
                <a:lnTo>
                  <a:pt x="44226" y="24728"/>
                </a:lnTo>
                <a:lnTo>
                  <a:pt x="49804" y="24106"/>
                </a:lnTo>
                <a:lnTo>
                  <a:pt x="54792" y="23691"/>
                </a:lnTo>
                <a:lnTo>
                  <a:pt x="59388" y="23414"/>
                </a:lnTo>
                <a:lnTo>
                  <a:pt x="63722" y="21959"/>
                </a:lnTo>
                <a:lnTo>
                  <a:pt x="67881" y="19720"/>
                </a:lnTo>
                <a:lnTo>
                  <a:pt x="71924" y="16956"/>
                </a:lnTo>
                <a:lnTo>
                  <a:pt x="77159" y="15114"/>
                </a:lnTo>
                <a:lnTo>
                  <a:pt x="83189" y="13887"/>
                </a:lnTo>
                <a:lnTo>
                  <a:pt x="89750" y="13068"/>
                </a:lnTo>
                <a:lnTo>
                  <a:pt x="96663" y="12522"/>
                </a:lnTo>
                <a:lnTo>
                  <a:pt x="103812" y="12158"/>
                </a:lnTo>
                <a:lnTo>
                  <a:pt x="111118" y="11916"/>
                </a:lnTo>
                <a:lnTo>
                  <a:pt x="118528" y="10484"/>
                </a:lnTo>
                <a:lnTo>
                  <a:pt x="126009" y="8260"/>
                </a:lnTo>
                <a:lnTo>
                  <a:pt x="133535" y="5507"/>
                </a:lnTo>
                <a:lnTo>
                  <a:pt x="139824" y="3671"/>
                </a:lnTo>
                <a:lnTo>
                  <a:pt x="145285" y="2448"/>
                </a:lnTo>
                <a:lnTo>
                  <a:pt x="150197" y="1632"/>
                </a:lnTo>
                <a:lnTo>
                  <a:pt x="154741" y="1088"/>
                </a:lnTo>
                <a:lnTo>
                  <a:pt x="159040" y="726"/>
                </a:lnTo>
                <a:lnTo>
                  <a:pt x="18287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35"/>
          <p:cNvSpPr/>
          <p:nvPr/>
        </p:nvSpPr>
        <p:spPr>
          <a:xfrm>
            <a:off x="8469629" y="5715000"/>
            <a:ext cx="194312" cy="34290"/>
          </a:xfrm>
          <a:custGeom>
            <a:avLst/>
            <a:gdLst/>
            <a:ahLst/>
            <a:cxnLst/>
            <a:rect l="0" t="0" r="0" b="0"/>
            <a:pathLst>
              <a:path w="194312" h="34290">
                <a:moveTo>
                  <a:pt x="0" y="34289"/>
                </a:moveTo>
                <a:lnTo>
                  <a:pt x="6069" y="34289"/>
                </a:lnTo>
                <a:lnTo>
                  <a:pt x="10396" y="33019"/>
                </a:lnTo>
                <a:lnTo>
                  <a:pt x="15821" y="30903"/>
                </a:lnTo>
                <a:lnTo>
                  <a:pt x="21977" y="28222"/>
                </a:lnTo>
                <a:lnTo>
                  <a:pt x="29892" y="26434"/>
                </a:lnTo>
                <a:lnTo>
                  <a:pt x="38978" y="25243"/>
                </a:lnTo>
                <a:lnTo>
                  <a:pt x="48845" y="24448"/>
                </a:lnTo>
                <a:lnTo>
                  <a:pt x="57964" y="23919"/>
                </a:lnTo>
                <a:lnTo>
                  <a:pt x="74868" y="23330"/>
                </a:lnTo>
                <a:lnTo>
                  <a:pt x="81662" y="21903"/>
                </a:lnTo>
                <a:lnTo>
                  <a:pt x="87462" y="19682"/>
                </a:lnTo>
                <a:lnTo>
                  <a:pt x="92597" y="16931"/>
                </a:lnTo>
                <a:lnTo>
                  <a:pt x="98561" y="15097"/>
                </a:lnTo>
                <a:lnTo>
                  <a:pt x="105078" y="13875"/>
                </a:lnTo>
                <a:lnTo>
                  <a:pt x="111962" y="13060"/>
                </a:lnTo>
                <a:lnTo>
                  <a:pt x="117822" y="11246"/>
                </a:lnTo>
                <a:lnTo>
                  <a:pt x="122998" y="8767"/>
                </a:lnTo>
                <a:lnTo>
                  <a:pt x="127719" y="5844"/>
                </a:lnTo>
                <a:lnTo>
                  <a:pt x="133407" y="3896"/>
                </a:lnTo>
                <a:lnTo>
                  <a:pt x="139737" y="2597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36"/>
          <p:cNvSpPr/>
          <p:nvPr/>
        </p:nvSpPr>
        <p:spPr>
          <a:xfrm>
            <a:off x="8721090" y="5452109"/>
            <a:ext cx="193502" cy="377192"/>
          </a:xfrm>
          <a:custGeom>
            <a:avLst/>
            <a:gdLst/>
            <a:ahLst/>
            <a:cxnLst/>
            <a:rect l="0" t="0" r="0" b="0"/>
            <a:pathLst>
              <a:path w="193502" h="377192">
                <a:moveTo>
                  <a:pt x="148589" y="0"/>
                </a:moveTo>
                <a:lnTo>
                  <a:pt x="128907" y="9842"/>
                </a:lnTo>
                <a:lnTo>
                  <a:pt x="123755" y="17498"/>
                </a:lnTo>
                <a:lnTo>
                  <a:pt x="120603" y="23095"/>
                </a:lnTo>
                <a:lnTo>
                  <a:pt x="117232" y="28097"/>
                </a:lnTo>
                <a:lnTo>
                  <a:pt x="113714" y="32701"/>
                </a:lnTo>
                <a:lnTo>
                  <a:pt x="110100" y="37041"/>
                </a:lnTo>
                <a:lnTo>
                  <a:pt x="106420" y="42474"/>
                </a:lnTo>
                <a:lnTo>
                  <a:pt x="102696" y="48637"/>
                </a:lnTo>
                <a:lnTo>
                  <a:pt x="98944" y="55284"/>
                </a:lnTo>
                <a:lnTo>
                  <a:pt x="68086" y="115625"/>
                </a:lnTo>
                <a:lnTo>
                  <a:pt x="56507" y="138596"/>
                </a:lnTo>
                <a:lnTo>
                  <a:pt x="52911" y="148277"/>
                </a:lnTo>
                <a:lnTo>
                  <a:pt x="50514" y="157272"/>
                </a:lnTo>
                <a:lnTo>
                  <a:pt x="48916" y="165808"/>
                </a:lnTo>
                <a:lnTo>
                  <a:pt x="46581" y="174039"/>
                </a:lnTo>
                <a:lnTo>
                  <a:pt x="43754" y="182066"/>
                </a:lnTo>
                <a:lnTo>
                  <a:pt x="40599" y="189957"/>
                </a:lnTo>
                <a:lnTo>
                  <a:pt x="38496" y="199029"/>
                </a:lnTo>
                <a:lnTo>
                  <a:pt x="37094" y="208886"/>
                </a:lnTo>
                <a:lnTo>
                  <a:pt x="36159" y="219267"/>
                </a:lnTo>
                <a:lnTo>
                  <a:pt x="34266" y="231268"/>
                </a:lnTo>
                <a:lnTo>
                  <a:pt x="31734" y="244349"/>
                </a:lnTo>
                <a:lnTo>
                  <a:pt x="28776" y="258149"/>
                </a:lnTo>
                <a:lnTo>
                  <a:pt x="26803" y="269890"/>
                </a:lnTo>
                <a:lnTo>
                  <a:pt x="25489" y="280256"/>
                </a:lnTo>
                <a:lnTo>
                  <a:pt x="24613" y="289708"/>
                </a:lnTo>
                <a:lnTo>
                  <a:pt x="24028" y="298549"/>
                </a:lnTo>
                <a:lnTo>
                  <a:pt x="23639" y="306983"/>
                </a:lnTo>
                <a:lnTo>
                  <a:pt x="23090" y="327601"/>
                </a:lnTo>
                <a:lnTo>
                  <a:pt x="23014" y="332701"/>
                </a:lnTo>
                <a:lnTo>
                  <a:pt x="24232" y="338641"/>
                </a:lnTo>
                <a:lnTo>
                  <a:pt x="26315" y="345141"/>
                </a:lnTo>
                <a:lnTo>
                  <a:pt x="28973" y="352014"/>
                </a:lnTo>
                <a:lnTo>
                  <a:pt x="31926" y="363037"/>
                </a:lnTo>
                <a:lnTo>
                  <a:pt x="32714" y="367755"/>
                </a:lnTo>
                <a:lnTo>
                  <a:pt x="34509" y="370900"/>
                </a:lnTo>
                <a:lnTo>
                  <a:pt x="36976" y="372997"/>
                </a:lnTo>
                <a:lnTo>
                  <a:pt x="39891" y="374395"/>
                </a:lnTo>
                <a:lnTo>
                  <a:pt x="43104" y="375327"/>
                </a:lnTo>
                <a:lnTo>
                  <a:pt x="46515" y="375948"/>
                </a:lnTo>
                <a:lnTo>
                  <a:pt x="50060" y="376362"/>
                </a:lnTo>
                <a:lnTo>
                  <a:pt x="54963" y="376639"/>
                </a:lnTo>
                <a:lnTo>
                  <a:pt x="67185" y="376945"/>
                </a:lnTo>
                <a:lnTo>
                  <a:pt x="82278" y="377118"/>
                </a:lnTo>
                <a:lnTo>
                  <a:pt x="87872" y="375872"/>
                </a:lnTo>
                <a:lnTo>
                  <a:pt x="94140" y="373772"/>
                </a:lnTo>
                <a:lnTo>
                  <a:pt x="100860" y="371101"/>
                </a:lnTo>
                <a:lnTo>
                  <a:pt x="106610" y="368051"/>
                </a:lnTo>
                <a:lnTo>
                  <a:pt x="111713" y="364747"/>
                </a:lnTo>
                <a:lnTo>
                  <a:pt x="116386" y="361275"/>
                </a:lnTo>
                <a:lnTo>
                  <a:pt x="120770" y="356420"/>
                </a:lnTo>
                <a:lnTo>
                  <a:pt x="124963" y="350644"/>
                </a:lnTo>
                <a:lnTo>
                  <a:pt x="129028" y="344253"/>
                </a:lnTo>
                <a:lnTo>
                  <a:pt x="133009" y="338722"/>
                </a:lnTo>
                <a:lnTo>
                  <a:pt x="136932" y="333765"/>
                </a:lnTo>
                <a:lnTo>
                  <a:pt x="140818" y="329190"/>
                </a:lnTo>
                <a:lnTo>
                  <a:pt x="144678" y="323600"/>
                </a:lnTo>
                <a:lnTo>
                  <a:pt x="148522" y="317334"/>
                </a:lnTo>
                <a:lnTo>
                  <a:pt x="152355" y="310616"/>
                </a:lnTo>
                <a:lnTo>
                  <a:pt x="157450" y="302328"/>
                </a:lnTo>
                <a:lnTo>
                  <a:pt x="169884" y="282958"/>
                </a:lnTo>
                <a:lnTo>
                  <a:pt x="175486" y="272459"/>
                </a:lnTo>
                <a:lnTo>
                  <a:pt x="180491" y="261649"/>
                </a:lnTo>
                <a:lnTo>
                  <a:pt x="191579" y="235129"/>
                </a:lnTo>
                <a:lnTo>
                  <a:pt x="193096" y="228115"/>
                </a:lnTo>
                <a:lnTo>
                  <a:pt x="193501" y="224467"/>
                </a:lnTo>
                <a:lnTo>
                  <a:pt x="190564" y="213640"/>
                </a:lnTo>
                <a:lnTo>
                  <a:pt x="184398" y="198129"/>
                </a:lnTo>
                <a:lnTo>
                  <a:pt x="182621" y="196856"/>
                </a:lnTo>
                <a:lnTo>
                  <a:pt x="177262" y="195442"/>
                </a:lnTo>
                <a:lnTo>
                  <a:pt x="174054" y="196335"/>
                </a:lnTo>
                <a:lnTo>
                  <a:pt x="170646" y="198200"/>
                </a:lnTo>
                <a:lnTo>
                  <a:pt x="167104" y="200713"/>
                </a:lnTo>
                <a:lnTo>
                  <a:pt x="163472" y="202389"/>
                </a:lnTo>
                <a:lnTo>
                  <a:pt x="159781" y="203506"/>
                </a:lnTo>
                <a:lnTo>
                  <a:pt x="156051" y="204251"/>
                </a:lnTo>
                <a:lnTo>
                  <a:pt x="152293" y="206017"/>
                </a:lnTo>
                <a:lnTo>
                  <a:pt x="148519" y="208465"/>
                </a:lnTo>
                <a:lnTo>
                  <a:pt x="144732" y="211367"/>
                </a:lnTo>
                <a:lnTo>
                  <a:pt x="138398" y="217112"/>
                </a:lnTo>
                <a:lnTo>
                  <a:pt x="121200" y="233654"/>
                </a:lnTo>
                <a:lnTo>
                  <a:pt x="113820" y="242129"/>
                </a:lnTo>
                <a:lnTo>
                  <a:pt x="107630" y="250320"/>
                </a:lnTo>
                <a:lnTo>
                  <a:pt x="102233" y="258320"/>
                </a:lnTo>
                <a:lnTo>
                  <a:pt x="97365" y="264924"/>
                </a:lnTo>
                <a:lnTo>
                  <a:pt x="92850" y="270596"/>
                </a:lnTo>
                <a:lnTo>
                  <a:pt x="88570" y="275647"/>
                </a:lnTo>
                <a:lnTo>
                  <a:pt x="84446" y="281555"/>
                </a:lnTo>
                <a:lnTo>
                  <a:pt x="80427" y="288034"/>
                </a:lnTo>
                <a:lnTo>
                  <a:pt x="76478" y="294892"/>
                </a:lnTo>
                <a:lnTo>
                  <a:pt x="70036" y="304545"/>
                </a:lnTo>
                <a:lnTo>
                  <a:pt x="52717" y="328817"/>
                </a:lnTo>
                <a:lnTo>
                  <a:pt x="42764" y="339861"/>
                </a:lnTo>
                <a:lnTo>
                  <a:pt x="32319" y="349765"/>
                </a:lnTo>
                <a:lnTo>
                  <a:pt x="0" y="377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37"/>
          <p:cNvSpPr/>
          <p:nvPr/>
        </p:nvSpPr>
        <p:spPr>
          <a:xfrm>
            <a:off x="8035302" y="5308717"/>
            <a:ext cx="1074403" cy="827461"/>
          </a:xfrm>
          <a:custGeom>
            <a:avLst/>
            <a:gdLst/>
            <a:ahLst/>
            <a:cxnLst/>
            <a:rect l="0" t="0" r="0" b="0"/>
            <a:pathLst>
              <a:path w="1074403" h="827461">
                <a:moveTo>
                  <a:pt x="34277" y="74812"/>
                </a:moveTo>
                <a:lnTo>
                  <a:pt x="46414" y="74812"/>
                </a:lnTo>
                <a:lnTo>
                  <a:pt x="51257" y="73542"/>
                </a:lnTo>
                <a:lnTo>
                  <a:pt x="65414" y="66957"/>
                </a:lnTo>
                <a:lnTo>
                  <a:pt x="78172" y="64971"/>
                </a:lnTo>
                <a:lnTo>
                  <a:pt x="132950" y="64089"/>
                </a:lnTo>
                <a:lnTo>
                  <a:pt x="600622" y="63383"/>
                </a:lnTo>
                <a:lnTo>
                  <a:pt x="623930" y="62113"/>
                </a:lnTo>
                <a:lnTo>
                  <a:pt x="649630" y="59996"/>
                </a:lnTo>
                <a:lnTo>
                  <a:pt x="705277" y="54257"/>
                </a:lnTo>
                <a:lnTo>
                  <a:pt x="763876" y="47473"/>
                </a:lnTo>
                <a:lnTo>
                  <a:pt x="787377" y="43886"/>
                </a:lnTo>
                <a:lnTo>
                  <a:pt x="806854" y="40225"/>
                </a:lnTo>
                <a:lnTo>
                  <a:pt x="823648" y="36514"/>
                </a:lnTo>
                <a:lnTo>
                  <a:pt x="862629" y="29004"/>
                </a:lnTo>
                <a:lnTo>
                  <a:pt x="883692" y="25224"/>
                </a:lnTo>
                <a:lnTo>
                  <a:pt x="917255" y="21023"/>
                </a:lnTo>
                <a:lnTo>
                  <a:pt x="943602" y="17886"/>
                </a:lnTo>
                <a:lnTo>
                  <a:pt x="972715" y="10250"/>
                </a:lnTo>
                <a:lnTo>
                  <a:pt x="1001237" y="6153"/>
                </a:lnTo>
                <a:lnTo>
                  <a:pt x="1031305" y="694"/>
                </a:lnTo>
                <a:lnTo>
                  <a:pt x="1041862" y="0"/>
                </a:lnTo>
                <a:lnTo>
                  <a:pt x="1048900" y="807"/>
                </a:lnTo>
                <a:lnTo>
                  <a:pt x="1057991" y="3821"/>
                </a:lnTo>
                <a:lnTo>
                  <a:pt x="1071995" y="5915"/>
                </a:lnTo>
                <a:lnTo>
                  <a:pt x="1072800" y="7291"/>
                </a:lnTo>
                <a:lnTo>
                  <a:pt x="1073693" y="12206"/>
                </a:lnTo>
                <a:lnTo>
                  <a:pt x="1074365" y="36839"/>
                </a:lnTo>
                <a:lnTo>
                  <a:pt x="1074402" y="55779"/>
                </a:lnTo>
                <a:lnTo>
                  <a:pt x="1071018" y="76936"/>
                </a:lnTo>
                <a:lnTo>
                  <a:pt x="1068338" y="91468"/>
                </a:lnTo>
                <a:lnTo>
                  <a:pt x="1066551" y="106236"/>
                </a:lnTo>
                <a:lnTo>
                  <a:pt x="1065360" y="121162"/>
                </a:lnTo>
                <a:lnTo>
                  <a:pt x="1064037" y="148752"/>
                </a:lnTo>
                <a:lnTo>
                  <a:pt x="1063448" y="169481"/>
                </a:lnTo>
                <a:lnTo>
                  <a:pt x="1059800" y="217641"/>
                </a:lnTo>
                <a:lnTo>
                  <a:pt x="1055215" y="275452"/>
                </a:lnTo>
                <a:lnTo>
                  <a:pt x="1053178" y="313846"/>
                </a:lnTo>
                <a:lnTo>
                  <a:pt x="1052272" y="343610"/>
                </a:lnTo>
                <a:lnTo>
                  <a:pt x="1051870" y="383508"/>
                </a:lnTo>
                <a:lnTo>
                  <a:pt x="1051548" y="690166"/>
                </a:lnTo>
                <a:lnTo>
                  <a:pt x="1050278" y="694597"/>
                </a:lnTo>
                <a:lnTo>
                  <a:pt x="1048161" y="697553"/>
                </a:lnTo>
                <a:lnTo>
                  <a:pt x="1031306" y="711087"/>
                </a:lnTo>
                <a:lnTo>
                  <a:pt x="1024348" y="713201"/>
                </a:lnTo>
                <a:lnTo>
                  <a:pt x="998984" y="714670"/>
                </a:lnTo>
                <a:lnTo>
                  <a:pt x="620530" y="714892"/>
                </a:lnTo>
                <a:lnTo>
                  <a:pt x="589474" y="718279"/>
                </a:lnTo>
                <a:lnTo>
                  <a:pt x="562971" y="722748"/>
                </a:lnTo>
                <a:lnTo>
                  <a:pt x="538493" y="724734"/>
                </a:lnTo>
                <a:lnTo>
                  <a:pt x="511527" y="725616"/>
                </a:lnTo>
                <a:lnTo>
                  <a:pt x="483878" y="727279"/>
                </a:lnTo>
                <a:lnTo>
                  <a:pt x="458890" y="732251"/>
                </a:lnTo>
                <a:lnTo>
                  <a:pt x="435084" y="735307"/>
                </a:lnTo>
                <a:lnTo>
                  <a:pt x="411804" y="737936"/>
                </a:lnTo>
                <a:lnTo>
                  <a:pt x="388758" y="743337"/>
                </a:lnTo>
                <a:lnTo>
                  <a:pt x="365814" y="746584"/>
                </a:lnTo>
                <a:lnTo>
                  <a:pt x="344187" y="749298"/>
                </a:lnTo>
                <a:lnTo>
                  <a:pt x="313921" y="757966"/>
                </a:lnTo>
                <a:lnTo>
                  <a:pt x="263890" y="769847"/>
                </a:lnTo>
                <a:lnTo>
                  <a:pt x="201513" y="786350"/>
                </a:lnTo>
                <a:lnTo>
                  <a:pt x="170329" y="793638"/>
                </a:lnTo>
                <a:lnTo>
                  <a:pt x="141068" y="803448"/>
                </a:lnTo>
                <a:lnTo>
                  <a:pt x="122682" y="805762"/>
                </a:lnTo>
                <a:lnTo>
                  <a:pt x="118614" y="807222"/>
                </a:lnTo>
                <a:lnTo>
                  <a:pt x="106821" y="814075"/>
                </a:lnTo>
                <a:lnTo>
                  <a:pt x="75502" y="823345"/>
                </a:lnTo>
                <a:lnTo>
                  <a:pt x="56511" y="827460"/>
                </a:lnTo>
                <a:lnTo>
                  <a:pt x="52910" y="826767"/>
                </a:lnTo>
                <a:lnTo>
                  <a:pt x="50509" y="825036"/>
                </a:lnTo>
                <a:lnTo>
                  <a:pt x="46655" y="819199"/>
                </a:lnTo>
                <a:lnTo>
                  <a:pt x="45069" y="818720"/>
                </a:lnTo>
                <a:lnTo>
                  <a:pt x="35950" y="817889"/>
                </a:lnTo>
                <a:lnTo>
                  <a:pt x="24583" y="807932"/>
                </a:lnTo>
                <a:lnTo>
                  <a:pt x="24005" y="806129"/>
                </a:lnTo>
                <a:lnTo>
                  <a:pt x="23000" y="790564"/>
                </a:lnTo>
                <a:lnTo>
                  <a:pt x="21679" y="786931"/>
                </a:lnTo>
                <a:lnTo>
                  <a:pt x="16825" y="779505"/>
                </a:lnTo>
                <a:lnTo>
                  <a:pt x="13821" y="768586"/>
                </a:lnTo>
                <a:lnTo>
                  <a:pt x="11892" y="746948"/>
                </a:lnTo>
                <a:lnTo>
                  <a:pt x="11512" y="721318"/>
                </a:lnTo>
                <a:lnTo>
                  <a:pt x="11430" y="684255"/>
                </a:lnTo>
                <a:lnTo>
                  <a:pt x="8037" y="669103"/>
                </a:lnTo>
                <a:lnTo>
                  <a:pt x="5353" y="661505"/>
                </a:lnTo>
                <a:lnTo>
                  <a:pt x="2373" y="639518"/>
                </a:lnTo>
                <a:lnTo>
                  <a:pt x="1047" y="616622"/>
                </a:lnTo>
                <a:lnTo>
                  <a:pt x="302" y="595323"/>
                </a:lnTo>
                <a:lnTo>
                  <a:pt x="50" y="515214"/>
                </a:lnTo>
                <a:lnTo>
                  <a:pt x="0" y="382080"/>
                </a:lnTo>
                <a:lnTo>
                  <a:pt x="1265" y="363477"/>
                </a:lnTo>
                <a:lnTo>
                  <a:pt x="3380" y="347266"/>
                </a:lnTo>
                <a:lnTo>
                  <a:pt x="6059" y="332648"/>
                </a:lnTo>
                <a:lnTo>
                  <a:pt x="7845" y="319093"/>
                </a:lnTo>
                <a:lnTo>
                  <a:pt x="9830" y="293872"/>
                </a:lnTo>
                <a:lnTo>
                  <a:pt x="10712" y="269962"/>
                </a:lnTo>
                <a:lnTo>
                  <a:pt x="12374" y="246636"/>
                </a:lnTo>
                <a:lnTo>
                  <a:pt x="17346" y="223568"/>
                </a:lnTo>
                <a:lnTo>
                  <a:pt x="23789" y="204003"/>
                </a:lnTo>
                <a:lnTo>
                  <a:pt x="30886" y="185570"/>
                </a:lnTo>
                <a:lnTo>
                  <a:pt x="38274" y="164678"/>
                </a:lnTo>
                <a:lnTo>
                  <a:pt x="42404" y="142693"/>
                </a:lnTo>
                <a:lnTo>
                  <a:pt x="45509" y="120222"/>
                </a:lnTo>
                <a:lnTo>
                  <a:pt x="53127" y="88690"/>
                </a:lnTo>
                <a:lnTo>
                  <a:pt x="55355" y="75477"/>
                </a:lnTo>
                <a:lnTo>
                  <a:pt x="57219" y="71446"/>
                </a:lnTo>
                <a:lnTo>
                  <a:pt x="59732" y="68758"/>
                </a:lnTo>
                <a:lnTo>
                  <a:pt x="68567" y="7481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lain horizontal">
  <a:themeElements>
    <a:clrScheme name="plain horizontal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plain horizont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ain horizontal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ain horizontal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ain horizontal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005</Template>
  <TotalTime>115</TotalTime>
  <Words>406</Words>
  <Application>Microsoft PowerPoint</Application>
  <PresentationFormat>On-screen Show (4:3)</PresentationFormat>
  <Paragraphs>41</Paragraphs>
  <Slides>11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9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21" baseType="lpstr">
      <vt:lpstr>plain horizontal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PBrush</vt:lpstr>
      <vt:lpstr>Trapezoids</vt:lpstr>
      <vt:lpstr>What is a trapezoid?</vt:lpstr>
      <vt:lpstr>More about trapezoids</vt:lpstr>
      <vt:lpstr>Isosceles Trapezoids</vt:lpstr>
      <vt:lpstr>Theorem: The base angles of an isosceles trapezoid are congruent.</vt:lpstr>
      <vt:lpstr>Diagonals of an isosceles trapezoid</vt:lpstr>
      <vt:lpstr>Median of a Trapezoid</vt:lpstr>
      <vt:lpstr>Theorem: The median of a trapezoid</vt:lpstr>
      <vt:lpstr>Using the median of trapezoid</vt:lpstr>
      <vt:lpstr>Finding angle measures in an isosceles trapezoid</vt:lpstr>
      <vt:lpstr>Summary</vt:lpstr>
    </vt:vector>
  </TitlesOfParts>
  <Company>nuhs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Trapezoids</dc:title>
  <dc:creator>nuhs</dc:creator>
  <cp:lastModifiedBy>Ameena</cp:lastModifiedBy>
  <cp:revision>13</cp:revision>
  <dcterms:created xsi:type="dcterms:W3CDTF">2007-05-29T14:43:30Z</dcterms:created>
  <dcterms:modified xsi:type="dcterms:W3CDTF">2008-11-14T19:43:48Z</dcterms:modified>
</cp:coreProperties>
</file>